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p:regular r:id="rId54"/>
      <p:bold r:id="rId55"/>
      <p:italic r:id="rId56"/>
      <p:boldItalic r:id="rId57"/>
    </p:embeddedFont>
    <p:embeddedFont>
      <p:font typeface="Bebas Neue"/>
      <p:regular r:id="rId58"/>
    </p:embeddedFont>
    <p:embeddedFont>
      <p:font typeface="Fira Sans"/>
      <p:regular r:id="rId59"/>
      <p:bold r:id="rId60"/>
      <p:italic r:id="rId61"/>
      <p:boldItalic r:id="rId62"/>
    </p:embeddedFont>
    <p:embeddedFont>
      <p:font typeface="PT Sans"/>
      <p:regular r:id="rId63"/>
      <p:bold r:id="rId64"/>
      <p:italic r:id="rId65"/>
      <p:boldItalic r:id="rId66"/>
    </p:embeddedFont>
    <p:embeddedFont>
      <p:font typeface="Fira Sans Extra Condensed"/>
      <p:regular r:id="rId67"/>
      <p:bold r:id="rId68"/>
      <p:italic r:id="rId69"/>
      <p:boldItalic r:id="rId70"/>
    </p:embeddedFont>
    <p:embeddedFont>
      <p:font typeface="Fira Sans Extra Condensed SemiBold"/>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9AA0A6"/>
          </p15:clr>
        </p15:guide>
        <p15:guide id="2">
          <p15:clr>
            <a:srgbClr val="9AA0A6"/>
          </p15:clr>
        </p15:guide>
        <p15:guide id="3"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1B7295-4AC2-4605-B7D4-D6DC69575250}">
  <a:tblStyle styleId="{001B7295-4AC2-4605-B7D4-D6DC6957525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972CDF6-3B91-48E6-AFEA-1E7C601024A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D1A2C3D-26AB-4B65-9763-4A26534185C9}"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iraSansExtraCondensedSemiBold-italic.fntdata"/><Relationship Id="rId72" Type="http://schemas.openxmlformats.org/officeDocument/2006/relationships/font" Target="fonts/FiraSansExtraCondensedSemiBold-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FiraSansExtraCondensedSemiBold-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FiraSansExtraCondensedSemiBold-regular.fntdata"/><Relationship Id="rId70" Type="http://schemas.openxmlformats.org/officeDocument/2006/relationships/font" Target="fonts/FiraSansExtraCondense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FiraSans-boldItalic.fntdata"/><Relationship Id="rId61" Type="http://schemas.openxmlformats.org/officeDocument/2006/relationships/font" Target="fonts/FiraSans-italic.fntdata"/><Relationship Id="rId20" Type="http://schemas.openxmlformats.org/officeDocument/2006/relationships/slide" Target="slides/slide14.xml"/><Relationship Id="rId64" Type="http://schemas.openxmlformats.org/officeDocument/2006/relationships/font" Target="fonts/PTSans-bold.fntdata"/><Relationship Id="rId63" Type="http://schemas.openxmlformats.org/officeDocument/2006/relationships/font" Target="fonts/PTSans-regular.fntdata"/><Relationship Id="rId22" Type="http://schemas.openxmlformats.org/officeDocument/2006/relationships/slide" Target="slides/slide16.xml"/><Relationship Id="rId66" Type="http://schemas.openxmlformats.org/officeDocument/2006/relationships/font" Target="fonts/PTSans-boldItalic.fntdata"/><Relationship Id="rId21" Type="http://schemas.openxmlformats.org/officeDocument/2006/relationships/slide" Target="slides/slide15.xml"/><Relationship Id="rId65" Type="http://schemas.openxmlformats.org/officeDocument/2006/relationships/font" Target="fonts/PTSans-italic.fntdata"/><Relationship Id="rId24" Type="http://schemas.openxmlformats.org/officeDocument/2006/relationships/slide" Target="slides/slide18.xml"/><Relationship Id="rId68" Type="http://schemas.openxmlformats.org/officeDocument/2006/relationships/font" Target="fonts/FiraSansExtraCondensed-bold.fntdata"/><Relationship Id="rId23" Type="http://schemas.openxmlformats.org/officeDocument/2006/relationships/slide" Target="slides/slide17.xml"/><Relationship Id="rId67" Type="http://schemas.openxmlformats.org/officeDocument/2006/relationships/font" Target="fonts/FiraSansExtraCondensed-regular.fntdata"/><Relationship Id="rId60" Type="http://schemas.openxmlformats.org/officeDocument/2006/relationships/font" Target="fonts/FiraSans-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ExtraCondense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FiraSans-regular.fntdata"/><Relationship Id="rId14" Type="http://schemas.openxmlformats.org/officeDocument/2006/relationships/slide" Target="slides/slide8.xml"/><Relationship Id="rId58" Type="http://schemas.openxmlformats.org/officeDocument/2006/relationships/font" Target="fonts/Bebas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204261cfaa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204261cfaa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t>
            </a:r>
            <a:r>
              <a:rPr lang="en"/>
              <a:t>2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204261cfaa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204261cfaa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t>
            </a:r>
            <a:r>
              <a:rPr lang="en"/>
              <a:t>3</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204261cfaa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1204261cfaa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3rd question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1204261cfaa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1204261cfaa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3rd questions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1204261cfa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1204261cfa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3rd ques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1f04288f18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1f04288f18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1204261cfa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1204261cfa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04261cfaa_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204261cfaa_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q5</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1204261cfa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1204261cfa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11f04288f18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11f04288f18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q5</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04261cfaa_0_3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04261cfaa_0_3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204261cfa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204261cfa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q5</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1204261cfaa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1204261cfaa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11f04288f1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11f04288f1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11f04288f1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11f04288f1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11f04288f1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11f04288f1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e91c101d8a_0_2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e91c101d8a_0_2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Q4</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e77ec85d97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e77ec85d97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Q4 1st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1204261cfaa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1204261cfaa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Q4 3rd and 2nd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1204261cfaa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1204261cfaa_4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Q4 5th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1204261cfaa_1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0" name="Google Shape;2590;g1204261cfaa_1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04261cfaa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04261cfaa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1204261cfaa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1204261cfaa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g1204261cfaa_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1" name="Google Shape;2601;g1204261cfaa_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1204261cfaa_1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1204261cfaa_1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1204261cfaa_1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1204261cfaa_1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1204261cfaa_9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1204261cfaa_9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1204261cfaa_9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1204261cfaa_9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1204261cfaa_9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1204261cfaa_9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1204261cfaa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1204261cfaa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g1204261cfaa_1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9" name="Google Shape;2639;g1204261cfaa_1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1204261cfaa_1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1204261cfaa_1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f04288f18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f04288f18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1204261cfaa_1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1204261cfaa_1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1204261cfaa_1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1204261cfaa_1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1204261cfaa_1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1204261cfaa_1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5" name="Shape 2665"/>
        <p:cNvGrpSpPr/>
        <p:nvPr/>
      </p:nvGrpSpPr>
      <p:grpSpPr>
        <a:xfrm>
          <a:off x="0" y="0"/>
          <a:ext cx="0" cy="0"/>
          <a:chOff x="0" y="0"/>
          <a:chExt cx="0" cy="0"/>
        </a:xfrm>
      </p:grpSpPr>
      <p:sp>
        <p:nvSpPr>
          <p:cNvPr id="2666" name="Google Shape;2666;g1204261cfaa_9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7" name="Google Shape;2667;g1204261cfaa_9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g1204261cfaa_1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3" name="Google Shape;2673;g1204261cfaa_1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1204261cfaa_1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1204261cfaa_1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3" name="Shape 2683"/>
        <p:cNvGrpSpPr/>
        <p:nvPr/>
      </p:nvGrpSpPr>
      <p:grpSpPr>
        <a:xfrm>
          <a:off x="0" y="0"/>
          <a:ext cx="0" cy="0"/>
          <a:chOff x="0" y="0"/>
          <a:chExt cx="0" cy="0"/>
        </a:xfrm>
      </p:grpSpPr>
      <p:sp>
        <p:nvSpPr>
          <p:cNvPr id="2684" name="Google Shape;2684;g1204261cfaa_1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5" name="Google Shape;2685;g1204261cfaa_1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g1204261cfaa_1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1" name="Google Shape;2691;g1204261cfaa_1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04261cfaa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04261cfaa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04261cfaa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04261cfaa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04261cfaa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04261cfaa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a:t>
            </a:r>
            <a:r>
              <a:rPr lang="en"/>
              <a:t>2 overview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204261cfaa_0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204261cfaa_0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204261cfaa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204261cfaa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q2</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787688" y="1445325"/>
            <a:ext cx="3696000" cy="17274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rgbClr val="191919"/>
              </a:buClr>
              <a:buSzPts val="5200"/>
              <a:buNone/>
              <a:defRPr sz="5000">
                <a:solidFill>
                  <a:schemeClr val="dk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787688" y="3270575"/>
            <a:ext cx="3696000" cy="419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1284000" y="1387300"/>
            <a:ext cx="6576000" cy="2100300"/>
          </a:xfrm>
          <a:prstGeom prst="rect">
            <a:avLst/>
          </a:prstGeom>
        </p:spPr>
        <p:txBody>
          <a:bodyPr anchorCtr="0" anchor="b" bIns="0" lIns="0" spcFirstLastPara="1" rIns="0" wrap="square" tIns="0">
            <a:noAutofit/>
          </a:bodyPr>
          <a:lstStyle>
            <a:lvl1pPr lvl="0" algn="ctr">
              <a:spcBef>
                <a:spcPts val="0"/>
              </a:spcBef>
              <a:spcAft>
                <a:spcPts val="0"/>
              </a:spcAft>
              <a:buSzPts val="9600"/>
              <a:buNone/>
              <a:defRPr sz="149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0" name="Shape 40"/>
        <p:cNvGrpSpPr/>
        <p:nvPr/>
      </p:nvGrpSpPr>
      <p:grpSpPr>
        <a:xfrm>
          <a:off x="0" y="0"/>
          <a:ext cx="0" cy="0"/>
          <a:chOff x="0" y="0"/>
          <a:chExt cx="0" cy="0"/>
        </a:xfrm>
      </p:grpSpPr>
      <p:sp>
        <p:nvSpPr>
          <p:cNvPr id="41" name="Google Shape;41;p13"/>
          <p:cNvSpPr txBox="1"/>
          <p:nvPr>
            <p:ph type="title"/>
          </p:nvPr>
        </p:nvSpPr>
        <p:spPr>
          <a:xfrm>
            <a:off x="720000" y="16828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 name="Google Shape;42;p13"/>
          <p:cNvSpPr txBox="1"/>
          <p:nvPr>
            <p:ph idx="1" type="subTitle"/>
          </p:nvPr>
        </p:nvSpPr>
        <p:spPr>
          <a:xfrm>
            <a:off x="720000" y="22693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13"/>
          <p:cNvSpPr txBox="1"/>
          <p:nvPr>
            <p:ph idx="2" type="title"/>
          </p:nvPr>
        </p:nvSpPr>
        <p:spPr>
          <a:xfrm>
            <a:off x="3419269" y="16828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 name="Google Shape;44;p13"/>
          <p:cNvSpPr txBox="1"/>
          <p:nvPr>
            <p:ph idx="3" type="subTitle"/>
          </p:nvPr>
        </p:nvSpPr>
        <p:spPr>
          <a:xfrm>
            <a:off x="3419269" y="22693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13"/>
          <p:cNvSpPr txBox="1"/>
          <p:nvPr>
            <p:ph idx="4" type="title"/>
          </p:nvPr>
        </p:nvSpPr>
        <p:spPr>
          <a:xfrm>
            <a:off x="720000" y="31162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 name="Google Shape;46;p13"/>
          <p:cNvSpPr txBox="1"/>
          <p:nvPr>
            <p:ph idx="5" type="subTitle"/>
          </p:nvPr>
        </p:nvSpPr>
        <p:spPr>
          <a:xfrm>
            <a:off x="720000" y="3702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 name="Google Shape;47;p13"/>
          <p:cNvSpPr txBox="1"/>
          <p:nvPr>
            <p:ph idx="6" type="title"/>
          </p:nvPr>
        </p:nvSpPr>
        <p:spPr>
          <a:xfrm>
            <a:off x="3419269" y="31162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 name="Google Shape;48;p13"/>
          <p:cNvSpPr txBox="1"/>
          <p:nvPr>
            <p:ph idx="7" type="subTitle"/>
          </p:nvPr>
        </p:nvSpPr>
        <p:spPr>
          <a:xfrm>
            <a:off x="3419269" y="3702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 name="Google Shape;49;p13"/>
          <p:cNvSpPr txBox="1"/>
          <p:nvPr>
            <p:ph idx="8" type="title"/>
          </p:nvPr>
        </p:nvSpPr>
        <p:spPr>
          <a:xfrm>
            <a:off x="6118545" y="16828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 name="Google Shape;50;p13"/>
          <p:cNvSpPr txBox="1"/>
          <p:nvPr>
            <p:ph idx="9" type="subTitle"/>
          </p:nvPr>
        </p:nvSpPr>
        <p:spPr>
          <a:xfrm>
            <a:off x="6118545" y="22693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1" name="Google Shape;51;p13"/>
          <p:cNvSpPr txBox="1"/>
          <p:nvPr>
            <p:ph idx="13" type="title"/>
          </p:nvPr>
        </p:nvSpPr>
        <p:spPr>
          <a:xfrm>
            <a:off x="6118545" y="311625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 name="Google Shape;52;p13"/>
          <p:cNvSpPr txBox="1"/>
          <p:nvPr>
            <p:ph idx="14" type="subTitle"/>
          </p:nvPr>
        </p:nvSpPr>
        <p:spPr>
          <a:xfrm>
            <a:off x="6118545" y="3702775"/>
            <a:ext cx="23055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3" name="Google Shape;53;p13"/>
          <p:cNvSpPr txBox="1"/>
          <p:nvPr>
            <p:ph hasCustomPrompt="1" idx="15" type="title"/>
          </p:nvPr>
        </p:nvSpPr>
        <p:spPr>
          <a:xfrm>
            <a:off x="720000" y="1344783"/>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hasCustomPrompt="1" idx="16" type="title"/>
          </p:nvPr>
        </p:nvSpPr>
        <p:spPr>
          <a:xfrm>
            <a:off x="720000" y="2778191"/>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hasCustomPrompt="1" idx="17" type="title"/>
          </p:nvPr>
        </p:nvSpPr>
        <p:spPr>
          <a:xfrm>
            <a:off x="3419275" y="1344783"/>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hasCustomPrompt="1" idx="18" type="title"/>
          </p:nvPr>
        </p:nvSpPr>
        <p:spPr>
          <a:xfrm>
            <a:off x="3419275" y="2778191"/>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hasCustomPrompt="1" idx="19" type="title"/>
          </p:nvPr>
        </p:nvSpPr>
        <p:spPr>
          <a:xfrm>
            <a:off x="6118550" y="1344783"/>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hasCustomPrompt="1" idx="20" type="title"/>
          </p:nvPr>
        </p:nvSpPr>
        <p:spPr>
          <a:xfrm>
            <a:off x="6118550" y="2778191"/>
            <a:ext cx="734700" cy="447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21"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60" name="Shape 60"/>
        <p:cNvGrpSpPr/>
        <p:nvPr/>
      </p:nvGrpSpPr>
      <p:grpSpPr>
        <a:xfrm>
          <a:off x="0" y="0"/>
          <a:ext cx="0" cy="0"/>
          <a:chOff x="0" y="0"/>
          <a:chExt cx="0" cy="0"/>
        </a:xfrm>
      </p:grpSpPr>
      <p:sp>
        <p:nvSpPr>
          <p:cNvPr id="61" name="Google Shape;61;p14"/>
          <p:cNvSpPr txBox="1"/>
          <p:nvPr>
            <p:ph type="title"/>
          </p:nvPr>
        </p:nvSpPr>
        <p:spPr>
          <a:xfrm>
            <a:off x="2311800" y="1189100"/>
            <a:ext cx="4520400" cy="19644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15000"/>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
        <p:nvSpPr>
          <p:cNvPr id="62" name="Google Shape;62;p14"/>
          <p:cNvSpPr txBox="1"/>
          <p:nvPr>
            <p:ph idx="1" type="subTitle"/>
          </p:nvPr>
        </p:nvSpPr>
        <p:spPr>
          <a:xfrm>
            <a:off x="2158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3" name="Shape 63"/>
        <p:cNvGrpSpPr/>
        <p:nvPr/>
      </p:nvGrpSpPr>
      <p:grpSpPr>
        <a:xfrm>
          <a:off x="0" y="0"/>
          <a:ext cx="0" cy="0"/>
          <a:chOff x="0" y="0"/>
          <a:chExt cx="0" cy="0"/>
        </a:xfrm>
      </p:grpSpPr>
      <p:sp>
        <p:nvSpPr>
          <p:cNvPr id="64" name="Google Shape;64;p15"/>
          <p:cNvSpPr txBox="1"/>
          <p:nvPr>
            <p:ph type="title"/>
          </p:nvPr>
        </p:nvSpPr>
        <p:spPr>
          <a:xfrm>
            <a:off x="3557400" y="3100288"/>
            <a:ext cx="4360200" cy="5319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5" name="Google Shape;65;p15"/>
          <p:cNvSpPr txBox="1"/>
          <p:nvPr>
            <p:ph idx="1" type="subTitle"/>
          </p:nvPr>
        </p:nvSpPr>
        <p:spPr>
          <a:xfrm>
            <a:off x="1226400" y="1511313"/>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66" name="Shape 66"/>
        <p:cNvGrpSpPr/>
        <p:nvPr/>
      </p:nvGrpSpPr>
      <p:grpSpPr>
        <a:xfrm>
          <a:off x="0" y="0"/>
          <a:ext cx="0" cy="0"/>
          <a:chOff x="0" y="0"/>
          <a:chExt cx="0" cy="0"/>
        </a:xfrm>
      </p:grpSpPr>
      <p:sp>
        <p:nvSpPr>
          <p:cNvPr id="67" name="Google Shape;67;p16"/>
          <p:cNvSpPr txBox="1"/>
          <p:nvPr>
            <p:ph type="title"/>
          </p:nvPr>
        </p:nvSpPr>
        <p:spPr>
          <a:xfrm>
            <a:off x="720000" y="2936100"/>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68" name="Google Shape;68;p16"/>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69" name="Shape 69"/>
        <p:cNvGrpSpPr/>
        <p:nvPr/>
      </p:nvGrpSpPr>
      <p:grpSpPr>
        <a:xfrm>
          <a:off x="0" y="0"/>
          <a:ext cx="0" cy="0"/>
          <a:chOff x="0" y="0"/>
          <a:chExt cx="0" cy="0"/>
        </a:xfrm>
      </p:grpSpPr>
      <p:sp>
        <p:nvSpPr>
          <p:cNvPr id="70" name="Google Shape;70;p17"/>
          <p:cNvSpPr txBox="1"/>
          <p:nvPr>
            <p:ph type="title"/>
          </p:nvPr>
        </p:nvSpPr>
        <p:spPr>
          <a:xfrm>
            <a:off x="720000" y="1745250"/>
            <a:ext cx="3233100" cy="572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71" name="Google Shape;71;p17"/>
          <p:cNvSpPr txBox="1"/>
          <p:nvPr>
            <p:ph idx="1" type="subTitle"/>
          </p:nvPr>
        </p:nvSpPr>
        <p:spPr>
          <a:xfrm>
            <a:off x="720000" y="2317950"/>
            <a:ext cx="25755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72" name="Shape 72"/>
        <p:cNvGrpSpPr/>
        <p:nvPr/>
      </p:nvGrpSpPr>
      <p:grpSpPr>
        <a:xfrm>
          <a:off x="0" y="0"/>
          <a:ext cx="0" cy="0"/>
          <a:chOff x="0" y="0"/>
          <a:chExt cx="0" cy="0"/>
        </a:xfrm>
      </p:grpSpPr>
      <p:sp>
        <p:nvSpPr>
          <p:cNvPr id="73" name="Google Shape;73;p18"/>
          <p:cNvSpPr txBox="1"/>
          <p:nvPr>
            <p:ph type="title"/>
          </p:nvPr>
        </p:nvSpPr>
        <p:spPr>
          <a:xfrm>
            <a:off x="5553850" y="1745250"/>
            <a:ext cx="2630400" cy="5727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74" name="Google Shape;74;p18"/>
          <p:cNvSpPr txBox="1"/>
          <p:nvPr>
            <p:ph idx="1" type="subTitle"/>
          </p:nvPr>
        </p:nvSpPr>
        <p:spPr>
          <a:xfrm>
            <a:off x="5553975" y="2317950"/>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5" name="Shape 75"/>
        <p:cNvGrpSpPr/>
        <p:nvPr/>
      </p:nvGrpSpPr>
      <p:grpSpPr>
        <a:xfrm>
          <a:off x="0" y="0"/>
          <a:ext cx="0" cy="0"/>
          <a:chOff x="0" y="0"/>
          <a:chExt cx="0" cy="0"/>
        </a:xfrm>
      </p:grpSpPr>
      <p:sp>
        <p:nvSpPr>
          <p:cNvPr id="76" name="Google Shape;76;p19"/>
          <p:cNvSpPr txBox="1"/>
          <p:nvPr>
            <p:ph type="title"/>
          </p:nvPr>
        </p:nvSpPr>
        <p:spPr>
          <a:xfrm>
            <a:off x="1596700" y="2112197"/>
            <a:ext cx="2742600" cy="5589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b="0" sz="230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77" name="Google Shape;77;p19"/>
          <p:cNvSpPr txBox="1"/>
          <p:nvPr>
            <p:ph idx="2" type="title"/>
          </p:nvPr>
        </p:nvSpPr>
        <p:spPr>
          <a:xfrm>
            <a:off x="4804747" y="2112197"/>
            <a:ext cx="2742600" cy="5589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b="0" sz="230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78" name="Google Shape;78;p19"/>
          <p:cNvSpPr txBox="1"/>
          <p:nvPr>
            <p:ph idx="1" type="subTitle"/>
          </p:nvPr>
        </p:nvSpPr>
        <p:spPr>
          <a:xfrm>
            <a:off x="4923247" y="2599822"/>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19"/>
          <p:cNvSpPr txBox="1"/>
          <p:nvPr>
            <p:ph idx="3" type="subTitle"/>
          </p:nvPr>
        </p:nvSpPr>
        <p:spPr>
          <a:xfrm>
            <a:off x="1715375" y="2599822"/>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9"/>
          <p:cNvSpPr txBox="1"/>
          <p:nvPr>
            <p:ph idx="4"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1" name="Shape 81"/>
        <p:cNvGrpSpPr/>
        <p:nvPr/>
      </p:nvGrpSpPr>
      <p:grpSpPr>
        <a:xfrm>
          <a:off x="0" y="0"/>
          <a:ext cx="0" cy="0"/>
          <a:chOff x="0" y="0"/>
          <a:chExt cx="0" cy="0"/>
        </a:xfrm>
      </p:grpSpPr>
      <p:sp>
        <p:nvSpPr>
          <p:cNvPr id="82" name="Google Shape;82;p20"/>
          <p:cNvSpPr txBox="1"/>
          <p:nvPr>
            <p:ph type="title"/>
          </p:nvPr>
        </p:nvSpPr>
        <p:spPr>
          <a:xfrm>
            <a:off x="937700" y="2099750"/>
            <a:ext cx="21753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 name="Google Shape;83;p20"/>
          <p:cNvSpPr txBox="1"/>
          <p:nvPr>
            <p:ph idx="1" type="subTitle"/>
          </p:nvPr>
        </p:nvSpPr>
        <p:spPr>
          <a:xfrm>
            <a:off x="937700" y="24939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4" name="Google Shape;84;p20"/>
          <p:cNvSpPr txBox="1"/>
          <p:nvPr>
            <p:ph idx="2" type="title"/>
          </p:nvPr>
        </p:nvSpPr>
        <p:spPr>
          <a:xfrm>
            <a:off x="3484419" y="2099750"/>
            <a:ext cx="21753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5" name="Google Shape;85;p20"/>
          <p:cNvSpPr txBox="1"/>
          <p:nvPr>
            <p:ph idx="3" type="subTitle"/>
          </p:nvPr>
        </p:nvSpPr>
        <p:spPr>
          <a:xfrm>
            <a:off x="3484421" y="24939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 name="Google Shape;86;p20"/>
          <p:cNvSpPr txBox="1"/>
          <p:nvPr>
            <p:ph idx="4" type="title"/>
          </p:nvPr>
        </p:nvSpPr>
        <p:spPr>
          <a:xfrm>
            <a:off x="6031146" y="2099750"/>
            <a:ext cx="21753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 name="Google Shape;87;p20"/>
          <p:cNvSpPr txBox="1"/>
          <p:nvPr>
            <p:ph idx="5" type="subTitle"/>
          </p:nvPr>
        </p:nvSpPr>
        <p:spPr>
          <a:xfrm>
            <a:off x="6031149" y="24939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 name="Google Shape;88;p20"/>
          <p:cNvSpPr txBox="1"/>
          <p:nvPr>
            <p:ph idx="6"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20000" y="2150850"/>
            <a:ext cx="5067600" cy="841800"/>
          </a:xfrm>
          <a:prstGeom prst="rect">
            <a:avLst/>
          </a:prstGeom>
        </p:spPr>
        <p:txBody>
          <a:bodyPr anchorCtr="0" anchor="ctr" bIns="0" lIns="0" spcFirstLastPara="1" rIns="0" wrap="square" tIns="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20000" y="1337825"/>
            <a:ext cx="5067600" cy="8418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720000" y="2903575"/>
            <a:ext cx="5067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9" name="Shape 89"/>
        <p:cNvGrpSpPr/>
        <p:nvPr/>
      </p:nvGrpSpPr>
      <p:grpSpPr>
        <a:xfrm>
          <a:off x="0" y="0"/>
          <a:ext cx="0" cy="0"/>
          <a:chOff x="0" y="0"/>
          <a:chExt cx="0" cy="0"/>
        </a:xfrm>
      </p:grpSpPr>
      <p:sp>
        <p:nvSpPr>
          <p:cNvPr id="90" name="Google Shape;90;p21"/>
          <p:cNvSpPr txBox="1"/>
          <p:nvPr>
            <p:ph type="title"/>
          </p:nvPr>
        </p:nvSpPr>
        <p:spPr>
          <a:xfrm>
            <a:off x="2424850" y="1618250"/>
            <a:ext cx="19782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 name="Google Shape;91;p21"/>
          <p:cNvSpPr txBox="1"/>
          <p:nvPr>
            <p:ph idx="1" type="subTitle"/>
          </p:nvPr>
        </p:nvSpPr>
        <p:spPr>
          <a:xfrm>
            <a:off x="2424850" y="22047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 name="Google Shape;92;p21"/>
          <p:cNvSpPr txBox="1"/>
          <p:nvPr>
            <p:ph idx="2" type="title"/>
          </p:nvPr>
        </p:nvSpPr>
        <p:spPr>
          <a:xfrm>
            <a:off x="4740958" y="1618250"/>
            <a:ext cx="19782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 name="Google Shape;93;p21"/>
          <p:cNvSpPr txBox="1"/>
          <p:nvPr>
            <p:ph idx="3" type="subTitle"/>
          </p:nvPr>
        </p:nvSpPr>
        <p:spPr>
          <a:xfrm>
            <a:off x="4740954" y="22047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4" name="Google Shape;94;p21"/>
          <p:cNvSpPr txBox="1"/>
          <p:nvPr>
            <p:ph idx="4" type="title"/>
          </p:nvPr>
        </p:nvSpPr>
        <p:spPr>
          <a:xfrm>
            <a:off x="2424850" y="3051650"/>
            <a:ext cx="19782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 name="Google Shape;95;p21"/>
          <p:cNvSpPr txBox="1"/>
          <p:nvPr>
            <p:ph idx="5" type="subTitle"/>
          </p:nvPr>
        </p:nvSpPr>
        <p:spPr>
          <a:xfrm>
            <a:off x="2424850" y="36381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21"/>
          <p:cNvSpPr txBox="1"/>
          <p:nvPr>
            <p:ph idx="6" type="title"/>
          </p:nvPr>
        </p:nvSpPr>
        <p:spPr>
          <a:xfrm>
            <a:off x="4740958" y="3051650"/>
            <a:ext cx="19782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7" name="Google Shape;97;p21"/>
          <p:cNvSpPr txBox="1"/>
          <p:nvPr>
            <p:ph idx="7" type="subTitle"/>
          </p:nvPr>
        </p:nvSpPr>
        <p:spPr>
          <a:xfrm>
            <a:off x="4740954" y="36381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21"/>
          <p:cNvSpPr txBox="1"/>
          <p:nvPr>
            <p:ph idx="8"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9" name="Shape 99"/>
        <p:cNvGrpSpPr/>
        <p:nvPr/>
      </p:nvGrpSpPr>
      <p:grpSpPr>
        <a:xfrm>
          <a:off x="0" y="0"/>
          <a:ext cx="0" cy="0"/>
          <a:chOff x="0" y="0"/>
          <a:chExt cx="0" cy="0"/>
        </a:xfrm>
      </p:grpSpPr>
      <p:sp>
        <p:nvSpPr>
          <p:cNvPr id="100" name="Google Shape;100;p22"/>
          <p:cNvSpPr txBox="1"/>
          <p:nvPr>
            <p:ph type="title"/>
          </p:nvPr>
        </p:nvSpPr>
        <p:spPr>
          <a:xfrm>
            <a:off x="1101175" y="16828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 name="Google Shape;101;p22"/>
          <p:cNvSpPr txBox="1"/>
          <p:nvPr>
            <p:ph idx="1" type="subTitle"/>
          </p:nvPr>
        </p:nvSpPr>
        <p:spPr>
          <a:xfrm>
            <a:off x="1101175"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22"/>
          <p:cNvSpPr txBox="1"/>
          <p:nvPr>
            <p:ph idx="2" type="title"/>
          </p:nvPr>
        </p:nvSpPr>
        <p:spPr>
          <a:xfrm>
            <a:off x="3578948" y="16828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3" name="Google Shape;103;p22"/>
          <p:cNvSpPr txBox="1"/>
          <p:nvPr>
            <p:ph idx="3" type="subTitle"/>
          </p:nvPr>
        </p:nvSpPr>
        <p:spPr>
          <a:xfrm>
            <a:off x="3578948"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2"/>
          <p:cNvSpPr txBox="1"/>
          <p:nvPr>
            <p:ph idx="4" type="title"/>
          </p:nvPr>
        </p:nvSpPr>
        <p:spPr>
          <a:xfrm>
            <a:off x="1101175" y="31162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22"/>
          <p:cNvSpPr txBox="1"/>
          <p:nvPr>
            <p:ph idx="5" type="subTitle"/>
          </p:nvPr>
        </p:nvSpPr>
        <p:spPr>
          <a:xfrm>
            <a:off x="1101175" y="3702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6" name="Google Shape;106;p22"/>
          <p:cNvSpPr txBox="1"/>
          <p:nvPr>
            <p:ph idx="6" type="title"/>
          </p:nvPr>
        </p:nvSpPr>
        <p:spPr>
          <a:xfrm>
            <a:off x="3578948" y="31162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22"/>
          <p:cNvSpPr txBox="1"/>
          <p:nvPr>
            <p:ph idx="7" type="subTitle"/>
          </p:nvPr>
        </p:nvSpPr>
        <p:spPr>
          <a:xfrm>
            <a:off x="3578948" y="3702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 name="Google Shape;108;p22"/>
          <p:cNvSpPr txBox="1"/>
          <p:nvPr>
            <p:ph idx="8" type="title"/>
          </p:nvPr>
        </p:nvSpPr>
        <p:spPr>
          <a:xfrm>
            <a:off x="6056727" y="16828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2"/>
          <p:cNvSpPr txBox="1"/>
          <p:nvPr>
            <p:ph idx="9" type="subTitle"/>
          </p:nvPr>
        </p:nvSpPr>
        <p:spPr>
          <a:xfrm>
            <a:off x="6056727" y="22693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22"/>
          <p:cNvSpPr txBox="1"/>
          <p:nvPr>
            <p:ph idx="13" type="title"/>
          </p:nvPr>
        </p:nvSpPr>
        <p:spPr>
          <a:xfrm>
            <a:off x="6056727" y="3116250"/>
            <a:ext cx="19860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2"/>
          <p:cNvSpPr txBox="1"/>
          <p:nvPr>
            <p:ph idx="14" type="subTitle"/>
          </p:nvPr>
        </p:nvSpPr>
        <p:spPr>
          <a:xfrm>
            <a:off x="6056727" y="3702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2" name="Google Shape;112;p22"/>
          <p:cNvSpPr txBox="1"/>
          <p:nvPr>
            <p:ph idx="15"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3" name="Shape 113"/>
        <p:cNvGrpSpPr/>
        <p:nvPr/>
      </p:nvGrpSpPr>
      <p:grpSpPr>
        <a:xfrm>
          <a:off x="0" y="0"/>
          <a:ext cx="0" cy="0"/>
          <a:chOff x="0" y="0"/>
          <a:chExt cx="0" cy="0"/>
        </a:xfrm>
      </p:grpSpPr>
      <p:sp>
        <p:nvSpPr>
          <p:cNvPr id="114" name="Google Shape;114;p23"/>
          <p:cNvSpPr txBox="1"/>
          <p:nvPr>
            <p:ph hasCustomPrompt="1" type="title"/>
          </p:nvPr>
        </p:nvSpPr>
        <p:spPr>
          <a:xfrm>
            <a:off x="2223600" y="670225"/>
            <a:ext cx="46968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5" name="Google Shape;115;p23"/>
          <p:cNvSpPr txBox="1"/>
          <p:nvPr>
            <p:ph idx="1" type="subTitle"/>
          </p:nvPr>
        </p:nvSpPr>
        <p:spPr>
          <a:xfrm>
            <a:off x="2223600" y="1253625"/>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6" name="Google Shape;116;p23"/>
          <p:cNvSpPr txBox="1"/>
          <p:nvPr>
            <p:ph hasCustomPrompt="1" idx="2" type="title"/>
          </p:nvPr>
        </p:nvSpPr>
        <p:spPr>
          <a:xfrm>
            <a:off x="2223600" y="1954311"/>
            <a:ext cx="46968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 name="Google Shape;117;p23"/>
          <p:cNvSpPr txBox="1"/>
          <p:nvPr>
            <p:ph idx="3" type="subTitle"/>
          </p:nvPr>
        </p:nvSpPr>
        <p:spPr>
          <a:xfrm>
            <a:off x="2223600" y="2554644"/>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8" name="Google Shape;118;p23"/>
          <p:cNvSpPr txBox="1"/>
          <p:nvPr>
            <p:ph hasCustomPrompt="1" idx="4" type="title"/>
          </p:nvPr>
        </p:nvSpPr>
        <p:spPr>
          <a:xfrm>
            <a:off x="2223600" y="3265638"/>
            <a:ext cx="46968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9" name="Google Shape;119;p23"/>
          <p:cNvSpPr txBox="1"/>
          <p:nvPr>
            <p:ph idx="5" type="subTitle"/>
          </p:nvPr>
        </p:nvSpPr>
        <p:spPr>
          <a:xfrm>
            <a:off x="2223600" y="3874463"/>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0" name="Shape 120"/>
        <p:cNvGrpSpPr/>
        <p:nvPr/>
      </p:nvGrpSpPr>
      <p:grpSpPr>
        <a:xfrm>
          <a:off x="0" y="0"/>
          <a:ext cx="0" cy="0"/>
          <a:chOff x="0" y="0"/>
          <a:chExt cx="0" cy="0"/>
        </a:xfrm>
      </p:grpSpPr>
      <p:sp>
        <p:nvSpPr>
          <p:cNvPr id="121" name="Google Shape;121;p24"/>
          <p:cNvSpPr txBox="1"/>
          <p:nvPr>
            <p:ph type="title"/>
          </p:nvPr>
        </p:nvSpPr>
        <p:spPr>
          <a:xfrm>
            <a:off x="720000" y="631037"/>
            <a:ext cx="4294800" cy="8730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72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22" name="Google Shape;122;p24"/>
          <p:cNvSpPr txBox="1"/>
          <p:nvPr>
            <p:ph idx="1" type="subTitle"/>
          </p:nvPr>
        </p:nvSpPr>
        <p:spPr>
          <a:xfrm>
            <a:off x="720000" y="1661750"/>
            <a:ext cx="3434700" cy="14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3"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5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17" name="Google Shape;17;p4"/>
          <p:cNvSpPr txBox="1"/>
          <p:nvPr>
            <p:ph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1464614" y="3121122"/>
            <a:ext cx="2742600" cy="5589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b="0" sz="230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0" name="Google Shape;20;p5"/>
          <p:cNvSpPr txBox="1"/>
          <p:nvPr>
            <p:ph idx="2" type="title"/>
          </p:nvPr>
        </p:nvSpPr>
        <p:spPr>
          <a:xfrm>
            <a:off x="4936786" y="3121122"/>
            <a:ext cx="2742600" cy="5589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b="0" sz="230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1" name="Google Shape;21;p5"/>
          <p:cNvSpPr txBox="1"/>
          <p:nvPr>
            <p:ph idx="1" type="subTitle"/>
          </p:nvPr>
        </p:nvSpPr>
        <p:spPr>
          <a:xfrm>
            <a:off x="5055286" y="3608747"/>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5"/>
          <p:cNvSpPr txBox="1"/>
          <p:nvPr>
            <p:ph idx="3" type="subTitle"/>
          </p:nvPr>
        </p:nvSpPr>
        <p:spPr>
          <a:xfrm>
            <a:off x="1583289" y="3608747"/>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4" type="title"/>
          </p:nvPr>
        </p:nvSpPr>
        <p:spPr>
          <a:xfrm>
            <a:off x="457200" y="411475"/>
            <a:ext cx="82386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457200" y="411475"/>
            <a:ext cx="8238600" cy="478200"/>
          </a:xfrm>
          <a:prstGeom prst="rect">
            <a:avLst/>
          </a:prstGeom>
        </p:spPr>
        <p:txBody>
          <a:bodyPr anchorCtr="0" anchor="ctr" bIns="0" lIns="0" spcFirstLastPara="1" rIns="0" wrap="square" tIns="0">
            <a:noAutofit/>
          </a:bodyPr>
          <a:lstStyle>
            <a:lvl1pPr lvl="0" rtl="0" algn="ctr">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720000" y="1015750"/>
            <a:ext cx="4294800" cy="572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28" name="Google Shape;28;p7"/>
          <p:cNvSpPr txBox="1"/>
          <p:nvPr>
            <p:ph idx="1" type="subTitle"/>
          </p:nvPr>
        </p:nvSpPr>
        <p:spPr>
          <a:xfrm>
            <a:off x="720000" y="1829450"/>
            <a:ext cx="4294800" cy="22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2317950" y="1307100"/>
            <a:ext cx="4508100" cy="25293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720000" y="1413525"/>
            <a:ext cx="3298500" cy="2095200"/>
          </a:xfrm>
          <a:prstGeom prst="rect">
            <a:avLst/>
          </a:prstGeom>
        </p:spPr>
        <p:txBody>
          <a:bodyPr anchorCtr="0" anchor="b" bIns="0" lIns="0" spcFirstLastPara="1" rIns="0" wrap="square" tIns="0">
            <a:noAutofit/>
          </a:bodyPr>
          <a:lstStyle>
            <a:lvl1pPr lvl="0" rtl="0">
              <a:spcBef>
                <a:spcPts val="0"/>
              </a:spcBef>
              <a:spcAft>
                <a:spcPts val="0"/>
              </a:spcAft>
              <a:buSzPts val="2500"/>
              <a:buNone/>
              <a:defRPr sz="40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33" name="Google Shape;33;p9"/>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720000" y="3862050"/>
            <a:ext cx="7704000" cy="572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38600" cy="4782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2500"/>
              <a:buFont typeface="Fira Sans Extra Condensed SemiBold"/>
              <a:buNone/>
              <a:defRPr sz="2500">
                <a:latin typeface="Fira Sans Extra Condensed SemiBold"/>
                <a:ea typeface="Fira Sans Extra Condensed SemiBold"/>
                <a:cs typeface="Fira Sans Extra Condensed SemiBold"/>
                <a:sym typeface="Fira Sans Extra Condensed SemiBold"/>
              </a:defRPr>
            </a:lvl1pPr>
            <a:lvl2pPr lvl="1"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rtl="0">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713225" y="1024450"/>
            <a:ext cx="7717500" cy="34560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15.png"/><Relationship Id="rId7"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www.loomsolar.com/blogs/collections/solar-panel-installation-cost-in-india" TargetMode="External"/><Relationship Id="rId4" Type="http://schemas.openxmlformats.org/officeDocument/2006/relationships/hyperlink" Target="https://www.loomsolar.com/blogs/collections/solar-panel-installation-cost-in-indi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letsavelectricity.com/cost-of-solar-system-in-india/" TargetMode="External"/><Relationship Id="rId4" Type="http://schemas.openxmlformats.org/officeDocument/2006/relationships/hyperlink" Target="https://www.cnbctv18.com/market/data/around-22-of-electricity-produced-in-india-is-lost-in-distribution-188541.htm" TargetMode="External"/><Relationship Id="rId5" Type="http://schemas.openxmlformats.org/officeDocument/2006/relationships/hyperlink" Target="https://www.cnbctv18.com/market/data/around-22-of-electricity-produced-in-india-is-lost-in-distribution-188541.ht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urbansolarise.com/1-mw-solar-power-plant-cost-in-india/" TargetMode="External"/><Relationship Id="rId4" Type="http://schemas.openxmlformats.org/officeDocument/2006/relationships/hyperlink" Target="https://urbansolarise.com/1-mw-solar-power-plant-cost-in-india/" TargetMode="External"/><Relationship Id="rId5" Type="http://schemas.openxmlformats.org/officeDocument/2006/relationships/hyperlink" Target="https://www.statista.com/statistics/1233009/transmission-losses-electricity-by-region-india/#:~:text=Nearly%2020%20percent%20of%20India's%20electricity%20generation%20is%20lost%20during%20its%20transmission." TargetMode="External"/><Relationship Id="rId6" Type="http://schemas.openxmlformats.org/officeDocument/2006/relationships/hyperlink" Target="https://www.statista.com/statistics/1233009/transmission-losses-electricity-by-region-india/#:~:text=Nearly%2020%20percent%20of%20India's%20electricity%20generation%20is%20lost%20during%20its%20transmiss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en.wikipedia.org/wiki/Ministry_of_New_and_Renewable_Energ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hyperlink" Target="https://www.pnnl.gov/sites/default/files/media/file/Final%20-%20ESGC%20Cost%20Performance%20Report%2012-11-2020.pdf" TargetMode="Externa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 name="Shape 127"/>
        <p:cNvGrpSpPr/>
        <p:nvPr/>
      </p:nvGrpSpPr>
      <p:grpSpPr>
        <a:xfrm>
          <a:off x="0" y="0"/>
          <a:ext cx="0" cy="0"/>
          <a:chOff x="0" y="0"/>
          <a:chExt cx="0" cy="0"/>
        </a:xfrm>
      </p:grpSpPr>
      <p:sp>
        <p:nvSpPr>
          <p:cNvPr id="128" name="Google Shape;128;p26"/>
          <p:cNvSpPr txBox="1"/>
          <p:nvPr>
            <p:ph type="ctrTitle"/>
          </p:nvPr>
        </p:nvSpPr>
        <p:spPr>
          <a:xfrm>
            <a:off x="4633601" y="1408800"/>
            <a:ext cx="4117200" cy="232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7000">
                <a:latin typeface="Times New Roman"/>
                <a:ea typeface="Times New Roman"/>
                <a:cs typeface="Times New Roman"/>
                <a:sym typeface="Times New Roman"/>
              </a:rPr>
              <a:t>Team</a:t>
            </a:r>
            <a:endParaRPr b="1" sz="7000">
              <a:latin typeface="Times New Roman"/>
              <a:ea typeface="Times New Roman"/>
              <a:cs typeface="Times New Roman"/>
              <a:sym typeface="Times New Roman"/>
            </a:endParaRPr>
          </a:p>
          <a:p>
            <a:pPr indent="0" lvl="0" marL="0" rtl="0" algn="ctr">
              <a:spcBef>
                <a:spcPts val="0"/>
              </a:spcBef>
              <a:spcAft>
                <a:spcPts val="0"/>
              </a:spcAft>
              <a:buNone/>
            </a:pPr>
            <a:r>
              <a:rPr b="1" lang="en" sz="7000">
                <a:latin typeface="Times New Roman"/>
                <a:ea typeface="Times New Roman"/>
                <a:cs typeface="Times New Roman"/>
                <a:sym typeface="Times New Roman"/>
              </a:rPr>
              <a:t>222</a:t>
            </a:r>
            <a:endParaRPr b="1" sz="7000">
              <a:latin typeface="Times New Roman"/>
              <a:ea typeface="Times New Roman"/>
              <a:cs typeface="Times New Roman"/>
              <a:sym typeface="Times New Roman"/>
            </a:endParaRPr>
          </a:p>
        </p:txBody>
      </p:sp>
      <p:sp>
        <p:nvSpPr>
          <p:cNvPr id="129" name="Google Shape;129;p26"/>
          <p:cNvSpPr/>
          <p:nvPr/>
        </p:nvSpPr>
        <p:spPr>
          <a:xfrm>
            <a:off x="4399093" y="2337585"/>
            <a:ext cx="178459" cy="93247"/>
          </a:xfrm>
          <a:custGeom>
            <a:rect b="b" l="l" r="r" t="t"/>
            <a:pathLst>
              <a:path extrusionOk="0" fill="none" h="4271" w="8174">
                <a:moveTo>
                  <a:pt x="1" y="4270"/>
                </a:moveTo>
                <a:cubicBezTo>
                  <a:pt x="3203" y="3870"/>
                  <a:pt x="6238" y="2536"/>
                  <a:pt x="8173"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6"/>
          <p:cNvGrpSpPr/>
          <p:nvPr/>
        </p:nvGrpSpPr>
        <p:grpSpPr>
          <a:xfrm>
            <a:off x="668987" y="595188"/>
            <a:ext cx="3964605" cy="3953118"/>
            <a:chOff x="668987" y="595188"/>
            <a:chExt cx="3964605" cy="3953118"/>
          </a:xfrm>
        </p:grpSpPr>
        <p:sp>
          <p:nvSpPr>
            <p:cNvPr id="131" name="Google Shape;131;p26"/>
            <p:cNvSpPr/>
            <p:nvPr/>
          </p:nvSpPr>
          <p:spPr>
            <a:xfrm>
              <a:off x="843638" y="1250847"/>
              <a:ext cx="3524115" cy="2819165"/>
            </a:xfrm>
            <a:custGeom>
              <a:rect b="b" l="l" r="r" t="t"/>
              <a:pathLst>
                <a:path extrusionOk="0" h="129127" w="161416">
                  <a:moveTo>
                    <a:pt x="115100" y="1"/>
                  </a:moveTo>
                  <a:cubicBezTo>
                    <a:pt x="100006" y="1"/>
                    <a:pt x="86367" y="7689"/>
                    <a:pt x="74554" y="16603"/>
                  </a:cubicBezTo>
                  <a:cubicBezTo>
                    <a:pt x="60544" y="27210"/>
                    <a:pt x="51737" y="30346"/>
                    <a:pt x="41530" y="33948"/>
                  </a:cubicBezTo>
                  <a:cubicBezTo>
                    <a:pt x="39595" y="34616"/>
                    <a:pt x="37661" y="35316"/>
                    <a:pt x="35592" y="36083"/>
                  </a:cubicBezTo>
                  <a:cubicBezTo>
                    <a:pt x="35059" y="36250"/>
                    <a:pt x="34558" y="36450"/>
                    <a:pt x="34025" y="36650"/>
                  </a:cubicBezTo>
                  <a:lnTo>
                    <a:pt x="33791" y="36717"/>
                  </a:lnTo>
                  <a:cubicBezTo>
                    <a:pt x="33224" y="36951"/>
                    <a:pt x="32624" y="37184"/>
                    <a:pt x="31990" y="37418"/>
                  </a:cubicBezTo>
                  <a:cubicBezTo>
                    <a:pt x="31189" y="37751"/>
                    <a:pt x="30355" y="38085"/>
                    <a:pt x="29521" y="38418"/>
                  </a:cubicBezTo>
                  <a:cubicBezTo>
                    <a:pt x="29255" y="38518"/>
                    <a:pt x="28988" y="38652"/>
                    <a:pt x="28687" y="38752"/>
                  </a:cubicBezTo>
                  <a:cubicBezTo>
                    <a:pt x="27587" y="39219"/>
                    <a:pt x="26453" y="39719"/>
                    <a:pt x="25252" y="40253"/>
                  </a:cubicBezTo>
                  <a:cubicBezTo>
                    <a:pt x="24618" y="40553"/>
                    <a:pt x="23984" y="40820"/>
                    <a:pt x="23317" y="41154"/>
                  </a:cubicBezTo>
                  <a:lnTo>
                    <a:pt x="23184" y="41187"/>
                  </a:lnTo>
                  <a:lnTo>
                    <a:pt x="22350" y="41621"/>
                  </a:lnTo>
                  <a:cubicBezTo>
                    <a:pt x="21382" y="42054"/>
                    <a:pt x="20448" y="42521"/>
                    <a:pt x="19448" y="43022"/>
                  </a:cubicBezTo>
                  <a:lnTo>
                    <a:pt x="17913" y="43789"/>
                  </a:lnTo>
                  <a:cubicBezTo>
                    <a:pt x="15678" y="44923"/>
                    <a:pt x="13643" y="46357"/>
                    <a:pt x="11809" y="48025"/>
                  </a:cubicBezTo>
                  <a:cubicBezTo>
                    <a:pt x="11775" y="48092"/>
                    <a:pt x="11709" y="48125"/>
                    <a:pt x="11675" y="48159"/>
                  </a:cubicBezTo>
                  <a:cubicBezTo>
                    <a:pt x="10575" y="49193"/>
                    <a:pt x="9540" y="50327"/>
                    <a:pt x="8640" y="51494"/>
                  </a:cubicBezTo>
                  <a:cubicBezTo>
                    <a:pt x="7839" y="52495"/>
                    <a:pt x="7139" y="53529"/>
                    <a:pt x="6505" y="54596"/>
                  </a:cubicBezTo>
                  <a:cubicBezTo>
                    <a:pt x="1768" y="62335"/>
                    <a:pt x="0" y="72176"/>
                    <a:pt x="1168" y="80949"/>
                  </a:cubicBezTo>
                  <a:cubicBezTo>
                    <a:pt x="1201" y="81282"/>
                    <a:pt x="1235" y="81649"/>
                    <a:pt x="1301" y="81983"/>
                  </a:cubicBezTo>
                  <a:cubicBezTo>
                    <a:pt x="1335" y="82316"/>
                    <a:pt x="1401" y="82583"/>
                    <a:pt x="1468" y="82950"/>
                  </a:cubicBezTo>
                  <a:cubicBezTo>
                    <a:pt x="1535" y="83350"/>
                    <a:pt x="1601" y="83717"/>
                    <a:pt x="1668" y="84118"/>
                  </a:cubicBezTo>
                  <a:cubicBezTo>
                    <a:pt x="1735" y="84418"/>
                    <a:pt x="1802" y="84718"/>
                    <a:pt x="1868" y="85018"/>
                  </a:cubicBezTo>
                  <a:cubicBezTo>
                    <a:pt x="1935" y="85285"/>
                    <a:pt x="2002" y="85552"/>
                    <a:pt x="2068" y="85852"/>
                  </a:cubicBezTo>
                  <a:cubicBezTo>
                    <a:pt x="2102" y="86019"/>
                    <a:pt x="2169" y="86219"/>
                    <a:pt x="2202" y="86386"/>
                  </a:cubicBezTo>
                  <a:cubicBezTo>
                    <a:pt x="2202" y="86419"/>
                    <a:pt x="2202" y="86453"/>
                    <a:pt x="2202" y="86486"/>
                  </a:cubicBezTo>
                  <a:cubicBezTo>
                    <a:pt x="2269" y="86719"/>
                    <a:pt x="2335" y="86953"/>
                    <a:pt x="2402" y="87186"/>
                  </a:cubicBezTo>
                  <a:cubicBezTo>
                    <a:pt x="2836" y="88788"/>
                    <a:pt x="3369" y="90322"/>
                    <a:pt x="3970" y="91856"/>
                  </a:cubicBezTo>
                  <a:cubicBezTo>
                    <a:pt x="4070" y="92123"/>
                    <a:pt x="4170" y="92390"/>
                    <a:pt x="4270" y="92657"/>
                  </a:cubicBezTo>
                  <a:cubicBezTo>
                    <a:pt x="4704" y="93658"/>
                    <a:pt x="5171" y="94658"/>
                    <a:pt x="5671" y="95659"/>
                  </a:cubicBezTo>
                  <a:cubicBezTo>
                    <a:pt x="5804" y="95959"/>
                    <a:pt x="5938" y="96193"/>
                    <a:pt x="6071" y="96493"/>
                  </a:cubicBezTo>
                  <a:cubicBezTo>
                    <a:pt x="6238" y="96793"/>
                    <a:pt x="6405" y="97094"/>
                    <a:pt x="6572" y="97394"/>
                  </a:cubicBezTo>
                  <a:cubicBezTo>
                    <a:pt x="7105" y="98328"/>
                    <a:pt x="7639" y="99262"/>
                    <a:pt x="8240" y="100162"/>
                  </a:cubicBezTo>
                  <a:cubicBezTo>
                    <a:pt x="8406" y="100429"/>
                    <a:pt x="8573" y="100696"/>
                    <a:pt x="8740" y="100963"/>
                  </a:cubicBezTo>
                  <a:cubicBezTo>
                    <a:pt x="9374" y="101897"/>
                    <a:pt x="10007" y="102798"/>
                    <a:pt x="10675" y="103665"/>
                  </a:cubicBezTo>
                  <a:cubicBezTo>
                    <a:pt x="10908" y="103965"/>
                    <a:pt x="11108" y="104232"/>
                    <a:pt x="11342" y="104499"/>
                  </a:cubicBezTo>
                  <a:cubicBezTo>
                    <a:pt x="12176" y="105566"/>
                    <a:pt x="13043" y="106567"/>
                    <a:pt x="13977" y="107568"/>
                  </a:cubicBezTo>
                  <a:lnTo>
                    <a:pt x="14344" y="107968"/>
                  </a:lnTo>
                  <a:cubicBezTo>
                    <a:pt x="15044" y="108702"/>
                    <a:pt x="15745" y="109402"/>
                    <a:pt x="16479" y="110070"/>
                  </a:cubicBezTo>
                  <a:cubicBezTo>
                    <a:pt x="16646" y="110236"/>
                    <a:pt x="16879" y="110436"/>
                    <a:pt x="17012" y="110570"/>
                  </a:cubicBezTo>
                  <a:cubicBezTo>
                    <a:pt x="17113" y="110670"/>
                    <a:pt x="17246" y="110770"/>
                    <a:pt x="17346" y="110870"/>
                  </a:cubicBezTo>
                  <a:cubicBezTo>
                    <a:pt x="17746" y="111237"/>
                    <a:pt x="18147" y="111604"/>
                    <a:pt x="18580" y="111938"/>
                  </a:cubicBezTo>
                  <a:lnTo>
                    <a:pt x="19147" y="112438"/>
                  </a:lnTo>
                  <a:lnTo>
                    <a:pt x="19614" y="112805"/>
                  </a:lnTo>
                  <a:cubicBezTo>
                    <a:pt x="19848" y="112972"/>
                    <a:pt x="20081" y="113172"/>
                    <a:pt x="20315" y="113339"/>
                  </a:cubicBezTo>
                  <a:cubicBezTo>
                    <a:pt x="21482" y="114239"/>
                    <a:pt x="22717" y="115140"/>
                    <a:pt x="24017" y="115974"/>
                  </a:cubicBezTo>
                  <a:cubicBezTo>
                    <a:pt x="24184" y="116107"/>
                    <a:pt x="24418" y="116241"/>
                    <a:pt x="24618" y="116341"/>
                  </a:cubicBezTo>
                  <a:cubicBezTo>
                    <a:pt x="24785" y="116474"/>
                    <a:pt x="24918" y="116541"/>
                    <a:pt x="25152" y="116674"/>
                  </a:cubicBezTo>
                  <a:cubicBezTo>
                    <a:pt x="25352" y="116808"/>
                    <a:pt x="25519" y="116908"/>
                    <a:pt x="25785" y="117075"/>
                  </a:cubicBezTo>
                  <a:cubicBezTo>
                    <a:pt x="26052" y="117208"/>
                    <a:pt x="26319" y="117375"/>
                    <a:pt x="26586" y="117542"/>
                  </a:cubicBezTo>
                  <a:cubicBezTo>
                    <a:pt x="27186" y="117875"/>
                    <a:pt x="27787" y="118209"/>
                    <a:pt x="28387" y="118509"/>
                  </a:cubicBezTo>
                  <a:lnTo>
                    <a:pt x="29088" y="118876"/>
                  </a:lnTo>
                  <a:cubicBezTo>
                    <a:pt x="29555" y="119109"/>
                    <a:pt x="30022" y="119343"/>
                    <a:pt x="30522" y="119543"/>
                  </a:cubicBezTo>
                  <a:cubicBezTo>
                    <a:pt x="43643" y="125630"/>
                    <a:pt x="58648" y="129127"/>
                    <a:pt x="73757" y="129127"/>
                  </a:cubicBezTo>
                  <a:cubicBezTo>
                    <a:pt x="79927" y="129127"/>
                    <a:pt x="86115" y="128544"/>
                    <a:pt x="92199" y="127315"/>
                  </a:cubicBezTo>
                  <a:cubicBezTo>
                    <a:pt x="93667" y="127015"/>
                    <a:pt x="95168" y="126715"/>
                    <a:pt x="96636" y="126314"/>
                  </a:cubicBezTo>
                  <a:cubicBezTo>
                    <a:pt x="98037" y="125948"/>
                    <a:pt x="99405" y="125581"/>
                    <a:pt x="100806" y="125147"/>
                  </a:cubicBezTo>
                  <a:lnTo>
                    <a:pt x="100839" y="125147"/>
                  </a:lnTo>
                  <a:cubicBezTo>
                    <a:pt x="101339" y="124980"/>
                    <a:pt x="101806" y="124813"/>
                    <a:pt x="102307" y="124680"/>
                  </a:cubicBezTo>
                  <a:cubicBezTo>
                    <a:pt x="102674" y="124547"/>
                    <a:pt x="103041" y="124413"/>
                    <a:pt x="103374" y="124313"/>
                  </a:cubicBezTo>
                  <a:lnTo>
                    <a:pt x="103874" y="124146"/>
                  </a:lnTo>
                  <a:cubicBezTo>
                    <a:pt x="104308" y="123979"/>
                    <a:pt x="104708" y="123813"/>
                    <a:pt x="105209" y="123646"/>
                  </a:cubicBezTo>
                  <a:cubicBezTo>
                    <a:pt x="105676" y="123479"/>
                    <a:pt x="106143" y="123279"/>
                    <a:pt x="106643" y="123112"/>
                  </a:cubicBezTo>
                  <a:cubicBezTo>
                    <a:pt x="107110" y="122912"/>
                    <a:pt x="107610" y="122712"/>
                    <a:pt x="108077" y="122512"/>
                  </a:cubicBezTo>
                  <a:cubicBezTo>
                    <a:pt x="108544" y="122345"/>
                    <a:pt x="109011" y="122111"/>
                    <a:pt x="109512" y="121911"/>
                  </a:cubicBezTo>
                  <a:cubicBezTo>
                    <a:pt x="110446" y="121511"/>
                    <a:pt x="111380" y="121077"/>
                    <a:pt x="112314" y="120610"/>
                  </a:cubicBezTo>
                  <a:cubicBezTo>
                    <a:pt x="112747" y="120410"/>
                    <a:pt x="113181" y="120210"/>
                    <a:pt x="113581" y="119977"/>
                  </a:cubicBezTo>
                  <a:lnTo>
                    <a:pt x="114148" y="119710"/>
                  </a:lnTo>
                  <a:lnTo>
                    <a:pt x="115082" y="119209"/>
                  </a:lnTo>
                  <a:cubicBezTo>
                    <a:pt x="115983" y="118709"/>
                    <a:pt x="116884" y="118209"/>
                    <a:pt x="117751" y="117708"/>
                  </a:cubicBezTo>
                  <a:lnTo>
                    <a:pt x="117851" y="117642"/>
                  </a:lnTo>
                  <a:cubicBezTo>
                    <a:pt x="118285" y="117408"/>
                    <a:pt x="118718" y="117141"/>
                    <a:pt x="119152" y="116874"/>
                  </a:cubicBezTo>
                  <a:lnTo>
                    <a:pt x="119219" y="116841"/>
                  </a:lnTo>
                  <a:cubicBezTo>
                    <a:pt x="120119" y="116307"/>
                    <a:pt x="120987" y="115740"/>
                    <a:pt x="121854" y="115173"/>
                  </a:cubicBezTo>
                  <a:cubicBezTo>
                    <a:pt x="122288" y="114873"/>
                    <a:pt x="122721" y="114573"/>
                    <a:pt x="123155" y="114273"/>
                  </a:cubicBezTo>
                  <a:cubicBezTo>
                    <a:pt x="124456" y="113339"/>
                    <a:pt x="125757" y="112371"/>
                    <a:pt x="127024" y="111370"/>
                  </a:cubicBezTo>
                  <a:cubicBezTo>
                    <a:pt x="127858" y="110737"/>
                    <a:pt x="128659" y="110036"/>
                    <a:pt x="129493" y="109369"/>
                  </a:cubicBezTo>
                  <a:cubicBezTo>
                    <a:pt x="129493" y="109336"/>
                    <a:pt x="129526" y="109302"/>
                    <a:pt x="129526" y="109302"/>
                  </a:cubicBezTo>
                  <a:cubicBezTo>
                    <a:pt x="130227" y="108702"/>
                    <a:pt x="130927" y="108068"/>
                    <a:pt x="131628" y="107434"/>
                  </a:cubicBezTo>
                  <a:cubicBezTo>
                    <a:pt x="132161" y="106934"/>
                    <a:pt x="132728" y="106400"/>
                    <a:pt x="133262" y="105867"/>
                  </a:cubicBezTo>
                  <a:cubicBezTo>
                    <a:pt x="133629" y="105500"/>
                    <a:pt x="133996" y="105133"/>
                    <a:pt x="134363" y="104766"/>
                  </a:cubicBezTo>
                  <a:lnTo>
                    <a:pt x="134396" y="104732"/>
                  </a:lnTo>
                  <a:cubicBezTo>
                    <a:pt x="134763" y="104365"/>
                    <a:pt x="135197" y="103898"/>
                    <a:pt x="135530" y="103565"/>
                  </a:cubicBezTo>
                  <a:cubicBezTo>
                    <a:pt x="135831" y="103231"/>
                    <a:pt x="136164" y="102864"/>
                    <a:pt x="136498" y="102531"/>
                  </a:cubicBezTo>
                  <a:cubicBezTo>
                    <a:pt x="136665" y="102331"/>
                    <a:pt x="136798" y="102164"/>
                    <a:pt x="136965" y="101964"/>
                  </a:cubicBezTo>
                  <a:cubicBezTo>
                    <a:pt x="137298" y="101630"/>
                    <a:pt x="137565" y="101330"/>
                    <a:pt x="137899" y="100930"/>
                  </a:cubicBezTo>
                  <a:cubicBezTo>
                    <a:pt x="138266" y="100529"/>
                    <a:pt x="138599" y="100129"/>
                    <a:pt x="138933" y="99729"/>
                  </a:cubicBezTo>
                  <a:cubicBezTo>
                    <a:pt x="139166" y="99429"/>
                    <a:pt x="139433" y="99128"/>
                    <a:pt x="139667" y="98795"/>
                  </a:cubicBezTo>
                  <a:lnTo>
                    <a:pt x="139833" y="98595"/>
                  </a:lnTo>
                  <a:cubicBezTo>
                    <a:pt x="139967" y="98461"/>
                    <a:pt x="140100" y="98294"/>
                    <a:pt x="140200" y="98128"/>
                  </a:cubicBezTo>
                  <a:cubicBezTo>
                    <a:pt x="140501" y="97761"/>
                    <a:pt x="140767" y="97427"/>
                    <a:pt x="141101" y="96994"/>
                  </a:cubicBezTo>
                  <a:cubicBezTo>
                    <a:pt x="141435" y="96560"/>
                    <a:pt x="141768" y="96126"/>
                    <a:pt x="142102" y="95693"/>
                  </a:cubicBezTo>
                  <a:lnTo>
                    <a:pt x="142168" y="95592"/>
                  </a:lnTo>
                  <a:cubicBezTo>
                    <a:pt x="142869" y="94625"/>
                    <a:pt x="143569" y="93624"/>
                    <a:pt x="144270" y="92590"/>
                  </a:cubicBezTo>
                  <a:cubicBezTo>
                    <a:pt x="144670" y="91990"/>
                    <a:pt x="145071" y="91356"/>
                    <a:pt x="145504" y="90722"/>
                  </a:cubicBezTo>
                  <a:cubicBezTo>
                    <a:pt x="146138" y="89722"/>
                    <a:pt x="146772" y="88688"/>
                    <a:pt x="147406" y="87620"/>
                  </a:cubicBezTo>
                  <a:cubicBezTo>
                    <a:pt x="155812" y="73277"/>
                    <a:pt x="161416" y="52862"/>
                    <a:pt x="159814" y="36117"/>
                  </a:cubicBezTo>
                  <a:cubicBezTo>
                    <a:pt x="157746" y="14301"/>
                    <a:pt x="139733" y="1925"/>
                    <a:pt x="118818" y="158"/>
                  </a:cubicBezTo>
                  <a:cubicBezTo>
                    <a:pt x="117570" y="52"/>
                    <a:pt x="116330" y="1"/>
                    <a:pt x="115100" y="1"/>
                  </a:cubicBezTo>
                  <a:close/>
                </a:path>
              </a:pathLst>
            </a:custGeom>
            <a:solidFill>
              <a:srgbClr val="A7E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6"/>
            <p:cNvSpPr/>
            <p:nvPr/>
          </p:nvSpPr>
          <p:spPr>
            <a:xfrm>
              <a:off x="2515767" y="1821162"/>
              <a:ext cx="1192185" cy="2664678"/>
            </a:xfrm>
            <a:custGeom>
              <a:rect b="b" l="l" r="r" t="t"/>
              <a:pathLst>
                <a:path extrusionOk="0" h="122051" w="54606">
                  <a:moveTo>
                    <a:pt x="24351" y="48856"/>
                  </a:moveTo>
                  <a:lnTo>
                    <a:pt x="24484" y="49356"/>
                  </a:lnTo>
                  <a:lnTo>
                    <a:pt x="24484" y="49423"/>
                  </a:lnTo>
                  <a:lnTo>
                    <a:pt x="24251" y="49790"/>
                  </a:lnTo>
                  <a:cubicBezTo>
                    <a:pt x="23651" y="50624"/>
                    <a:pt x="23050" y="51424"/>
                    <a:pt x="22383" y="52225"/>
                  </a:cubicBezTo>
                  <a:lnTo>
                    <a:pt x="22116" y="52525"/>
                  </a:lnTo>
                  <a:lnTo>
                    <a:pt x="22083" y="52558"/>
                  </a:lnTo>
                  <a:lnTo>
                    <a:pt x="21749" y="52925"/>
                  </a:lnTo>
                  <a:lnTo>
                    <a:pt x="21749" y="48856"/>
                  </a:lnTo>
                  <a:close/>
                  <a:moveTo>
                    <a:pt x="32116" y="0"/>
                  </a:moveTo>
                  <a:cubicBezTo>
                    <a:pt x="31354" y="0"/>
                    <a:pt x="30290" y="2839"/>
                    <a:pt x="29455" y="5591"/>
                  </a:cubicBezTo>
                  <a:cubicBezTo>
                    <a:pt x="29288" y="6192"/>
                    <a:pt x="29121" y="6759"/>
                    <a:pt x="28988" y="7326"/>
                  </a:cubicBezTo>
                  <a:cubicBezTo>
                    <a:pt x="28954" y="7393"/>
                    <a:pt x="28921" y="7459"/>
                    <a:pt x="28921" y="7526"/>
                  </a:cubicBezTo>
                  <a:cubicBezTo>
                    <a:pt x="28254" y="9995"/>
                    <a:pt x="26686" y="16066"/>
                    <a:pt x="25819" y="20869"/>
                  </a:cubicBezTo>
                  <a:cubicBezTo>
                    <a:pt x="25452" y="22670"/>
                    <a:pt x="25252" y="24472"/>
                    <a:pt x="25252" y="26273"/>
                  </a:cubicBezTo>
                  <a:lnTo>
                    <a:pt x="25252" y="26306"/>
                  </a:lnTo>
                  <a:cubicBezTo>
                    <a:pt x="25418" y="30142"/>
                    <a:pt x="25685" y="30476"/>
                    <a:pt x="26619" y="33378"/>
                  </a:cubicBezTo>
                  <a:cubicBezTo>
                    <a:pt x="27153" y="34879"/>
                    <a:pt x="27487" y="36447"/>
                    <a:pt x="27720" y="38048"/>
                  </a:cubicBezTo>
                  <a:lnTo>
                    <a:pt x="27253" y="38115"/>
                  </a:lnTo>
                  <a:lnTo>
                    <a:pt x="26886" y="38181"/>
                  </a:lnTo>
                  <a:lnTo>
                    <a:pt x="26619" y="40016"/>
                  </a:lnTo>
                  <a:cubicBezTo>
                    <a:pt x="26552" y="40013"/>
                    <a:pt x="26485" y="40011"/>
                    <a:pt x="26418" y="40011"/>
                  </a:cubicBezTo>
                  <a:cubicBezTo>
                    <a:pt x="25824" y="40011"/>
                    <a:pt x="25258" y="40143"/>
                    <a:pt x="24718" y="40383"/>
                  </a:cubicBezTo>
                  <a:cubicBezTo>
                    <a:pt x="24384" y="40550"/>
                    <a:pt x="24084" y="40750"/>
                    <a:pt x="23851" y="41050"/>
                  </a:cubicBezTo>
                  <a:lnTo>
                    <a:pt x="23417" y="40950"/>
                  </a:lnTo>
                  <a:cubicBezTo>
                    <a:pt x="22450" y="40783"/>
                    <a:pt x="21416" y="40650"/>
                    <a:pt x="20415" y="40617"/>
                  </a:cubicBezTo>
                  <a:cubicBezTo>
                    <a:pt x="19247" y="40617"/>
                    <a:pt x="18113" y="40683"/>
                    <a:pt x="16979" y="40850"/>
                  </a:cubicBezTo>
                  <a:lnTo>
                    <a:pt x="16946" y="40850"/>
                  </a:lnTo>
                  <a:cubicBezTo>
                    <a:pt x="13543" y="41384"/>
                    <a:pt x="10541" y="42485"/>
                    <a:pt x="9440" y="43118"/>
                  </a:cubicBezTo>
                  <a:cubicBezTo>
                    <a:pt x="9407" y="43152"/>
                    <a:pt x="9374" y="43185"/>
                    <a:pt x="9340" y="43185"/>
                  </a:cubicBezTo>
                  <a:cubicBezTo>
                    <a:pt x="9307" y="43218"/>
                    <a:pt x="9274" y="43252"/>
                    <a:pt x="9240" y="43285"/>
                  </a:cubicBezTo>
                  <a:cubicBezTo>
                    <a:pt x="9207" y="43285"/>
                    <a:pt x="9174" y="43318"/>
                    <a:pt x="9174" y="43318"/>
                  </a:cubicBezTo>
                  <a:lnTo>
                    <a:pt x="9140" y="43352"/>
                  </a:lnTo>
                  <a:cubicBezTo>
                    <a:pt x="9107" y="43352"/>
                    <a:pt x="9107" y="43385"/>
                    <a:pt x="9073" y="43385"/>
                  </a:cubicBezTo>
                  <a:lnTo>
                    <a:pt x="9040" y="43452"/>
                  </a:lnTo>
                  <a:cubicBezTo>
                    <a:pt x="8707" y="43852"/>
                    <a:pt x="8406" y="44820"/>
                    <a:pt x="8306" y="45820"/>
                  </a:cubicBezTo>
                  <a:cubicBezTo>
                    <a:pt x="8240" y="46421"/>
                    <a:pt x="8273" y="47021"/>
                    <a:pt x="8373" y="47622"/>
                  </a:cubicBezTo>
                  <a:cubicBezTo>
                    <a:pt x="8406" y="47722"/>
                    <a:pt x="8440" y="47822"/>
                    <a:pt x="8473" y="47922"/>
                  </a:cubicBezTo>
                  <a:lnTo>
                    <a:pt x="12576" y="48155"/>
                  </a:lnTo>
                  <a:lnTo>
                    <a:pt x="14444" y="48255"/>
                  </a:lnTo>
                  <a:lnTo>
                    <a:pt x="16979" y="48422"/>
                  </a:lnTo>
                  <a:lnTo>
                    <a:pt x="16612" y="56895"/>
                  </a:lnTo>
                  <a:cubicBezTo>
                    <a:pt x="16612" y="56895"/>
                    <a:pt x="15578" y="57662"/>
                    <a:pt x="14311" y="58763"/>
                  </a:cubicBezTo>
                  <a:cubicBezTo>
                    <a:pt x="13310" y="59597"/>
                    <a:pt x="12409" y="60531"/>
                    <a:pt x="11542" y="61498"/>
                  </a:cubicBezTo>
                  <a:cubicBezTo>
                    <a:pt x="11475" y="61598"/>
                    <a:pt x="11408" y="61665"/>
                    <a:pt x="11342" y="61765"/>
                  </a:cubicBezTo>
                  <a:lnTo>
                    <a:pt x="11075" y="62132"/>
                  </a:lnTo>
                  <a:cubicBezTo>
                    <a:pt x="11042" y="62132"/>
                    <a:pt x="11042" y="62165"/>
                    <a:pt x="11008" y="62199"/>
                  </a:cubicBezTo>
                  <a:cubicBezTo>
                    <a:pt x="9907" y="63900"/>
                    <a:pt x="8873" y="65668"/>
                    <a:pt x="7939" y="67469"/>
                  </a:cubicBezTo>
                  <a:cubicBezTo>
                    <a:pt x="6905" y="69370"/>
                    <a:pt x="6005" y="71072"/>
                    <a:pt x="5638" y="71605"/>
                  </a:cubicBezTo>
                  <a:cubicBezTo>
                    <a:pt x="5171" y="72206"/>
                    <a:pt x="4370" y="73807"/>
                    <a:pt x="3536" y="75275"/>
                  </a:cubicBezTo>
                  <a:cubicBezTo>
                    <a:pt x="2869" y="76476"/>
                    <a:pt x="2202" y="77576"/>
                    <a:pt x="1735" y="77977"/>
                  </a:cubicBezTo>
                  <a:cubicBezTo>
                    <a:pt x="667" y="78911"/>
                    <a:pt x="0" y="79878"/>
                    <a:pt x="534" y="80145"/>
                  </a:cubicBezTo>
                  <a:cubicBezTo>
                    <a:pt x="678" y="80212"/>
                    <a:pt x="841" y="80252"/>
                    <a:pt x="1030" y="80252"/>
                  </a:cubicBezTo>
                  <a:cubicBezTo>
                    <a:pt x="1590" y="80252"/>
                    <a:pt x="2383" y="79907"/>
                    <a:pt x="3603" y="78911"/>
                  </a:cubicBezTo>
                  <a:cubicBezTo>
                    <a:pt x="3636" y="78877"/>
                    <a:pt x="3636" y="78877"/>
                    <a:pt x="3670" y="78844"/>
                  </a:cubicBezTo>
                  <a:cubicBezTo>
                    <a:pt x="5271" y="77510"/>
                    <a:pt x="9407" y="72039"/>
                    <a:pt x="9674" y="71705"/>
                  </a:cubicBezTo>
                  <a:cubicBezTo>
                    <a:pt x="9907" y="71339"/>
                    <a:pt x="10241" y="70972"/>
                    <a:pt x="10575" y="70605"/>
                  </a:cubicBezTo>
                  <a:cubicBezTo>
                    <a:pt x="10675" y="70438"/>
                    <a:pt x="10808" y="70304"/>
                    <a:pt x="10941" y="70138"/>
                  </a:cubicBezTo>
                  <a:cubicBezTo>
                    <a:pt x="11675" y="69237"/>
                    <a:pt x="12609" y="68103"/>
                    <a:pt x="13443" y="67135"/>
                  </a:cubicBezTo>
                  <a:cubicBezTo>
                    <a:pt x="13643" y="66869"/>
                    <a:pt x="13844" y="66602"/>
                    <a:pt x="14077" y="66335"/>
                  </a:cubicBezTo>
                  <a:cubicBezTo>
                    <a:pt x="14177" y="66201"/>
                    <a:pt x="14311" y="66035"/>
                    <a:pt x="14444" y="65901"/>
                  </a:cubicBezTo>
                  <a:cubicBezTo>
                    <a:pt x="14711" y="65568"/>
                    <a:pt x="14978" y="65234"/>
                    <a:pt x="15278" y="64901"/>
                  </a:cubicBezTo>
                  <a:cubicBezTo>
                    <a:pt x="15932" y="64142"/>
                    <a:pt x="16196" y="64060"/>
                    <a:pt x="16280" y="64060"/>
                  </a:cubicBezTo>
                  <a:cubicBezTo>
                    <a:pt x="16303" y="64060"/>
                    <a:pt x="16312" y="64067"/>
                    <a:pt x="16312" y="64067"/>
                  </a:cubicBezTo>
                  <a:lnTo>
                    <a:pt x="16245" y="65601"/>
                  </a:lnTo>
                  <a:lnTo>
                    <a:pt x="16212" y="66568"/>
                  </a:lnTo>
                  <a:lnTo>
                    <a:pt x="14677" y="121941"/>
                  </a:lnTo>
                  <a:cubicBezTo>
                    <a:pt x="14954" y="121881"/>
                    <a:pt x="15231" y="121858"/>
                    <a:pt x="15508" y="121858"/>
                  </a:cubicBezTo>
                  <a:cubicBezTo>
                    <a:pt x="16297" y="121858"/>
                    <a:pt x="17084" y="122041"/>
                    <a:pt x="17862" y="122041"/>
                  </a:cubicBezTo>
                  <a:cubicBezTo>
                    <a:pt x="18158" y="122041"/>
                    <a:pt x="18454" y="122015"/>
                    <a:pt x="18747" y="121941"/>
                  </a:cubicBezTo>
                  <a:cubicBezTo>
                    <a:pt x="19012" y="121874"/>
                    <a:pt x="19326" y="121849"/>
                    <a:pt x="19669" y="121849"/>
                  </a:cubicBezTo>
                  <a:cubicBezTo>
                    <a:pt x="20644" y="121849"/>
                    <a:pt x="21855" y="122051"/>
                    <a:pt x="22832" y="122051"/>
                  </a:cubicBezTo>
                  <a:cubicBezTo>
                    <a:pt x="23202" y="122051"/>
                    <a:pt x="23540" y="122022"/>
                    <a:pt x="23817" y="121941"/>
                  </a:cubicBezTo>
                  <a:lnTo>
                    <a:pt x="23851" y="121941"/>
                  </a:lnTo>
                  <a:lnTo>
                    <a:pt x="21816" y="57228"/>
                  </a:lnTo>
                  <a:lnTo>
                    <a:pt x="21816" y="57128"/>
                  </a:lnTo>
                  <a:lnTo>
                    <a:pt x="21849" y="57062"/>
                  </a:lnTo>
                  <a:lnTo>
                    <a:pt x="22783" y="56061"/>
                  </a:lnTo>
                  <a:lnTo>
                    <a:pt x="27453" y="50924"/>
                  </a:lnTo>
                  <a:cubicBezTo>
                    <a:pt x="27453" y="50924"/>
                    <a:pt x="27453" y="50891"/>
                    <a:pt x="27487" y="50891"/>
                  </a:cubicBezTo>
                  <a:cubicBezTo>
                    <a:pt x="27553" y="50957"/>
                    <a:pt x="27620" y="50991"/>
                    <a:pt x="27687" y="51024"/>
                  </a:cubicBezTo>
                  <a:cubicBezTo>
                    <a:pt x="27828" y="51112"/>
                    <a:pt x="27978" y="51154"/>
                    <a:pt x="28127" y="51154"/>
                  </a:cubicBezTo>
                  <a:cubicBezTo>
                    <a:pt x="28261" y="51154"/>
                    <a:pt x="28395" y="51120"/>
                    <a:pt x="28521" y="51057"/>
                  </a:cubicBezTo>
                  <a:cubicBezTo>
                    <a:pt x="28921" y="50790"/>
                    <a:pt x="29855" y="48789"/>
                    <a:pt x="29855" y="48789"/>
                  </a:cubicBezTo>
                  <a:lnTo>
                    <a:pt x="31056" y="48489"/>
                  </a:lnTo>
                  <a:lnTo>
                    <a:pt x="31089" y="48489"/>
                  </a:lnTo>
                  <a:lnTo>
                    <a:pt x="31690" y="48322"/>
                  </a:lnTo>
                  <a:lnTo>
                    <a:pt x="32190" y="48822"/>
                  </a:lnTo>
                  <a:lnTo>
                    <a:pt x="35259" y="51791"/>
                  </a:lnTo>
                  <a:lnTo>
                    <a:pt x="35392" y="51925"/>
                  </a:lnTo>
                  <a:lnTo>
                    <a:pt x="52371" y="67703"/>
                  </a:lnTo>
                  <a:lnTo>
                    <a:pt x="52404" y="67736"/>
                  </a:lnTo>
                  <a:cubicBezTo>
                    <a:pt x="52492" y="67853"/>
                    <a:pt x="53242" y="68658"/>
                    <a:pt x="53853" y="68658"/>
                  </a:cubicBezTo>
                  <a:cubicBezTo>
                    <a:pt x="53941" y="68658"/>
                    <a:pt x="54026" y="68641"/>
                    <a:pt x="54106" y="68603"/>
                  </a:cubicBezTo>
                  <a:cubicBezTo>
                    <a:pt x="54606" y="68336"/>
                    <a:pt x="53205" y="66435"/>
                    <a:pt x="52571" y="65601"/>
                  </a:cubicBezTo>
                  <a:lnTo>
                    <a:pt x="52538" y="65601"/>
                  </a:lnTo>
                  <a:lnTo>
                    <a:pt x="52438" y="65468"/>
                  </a:lnTo>
                  <a:cubicBezTo>
                    <a:pt x="52404" y="65368"/>
                    <a:pt x="52338" y="65301"/>
                    <a:pt x="52271" y="65234"/>
                  </a:cubicBezTo>
                  <a:lnTo>
                    <a:pt x="50436" y="63366"/>
                  </a:lnTo>
                  <a:lnTo>
                    <a:pt x="50370" y="63333"/>
                  </a:lnTo>
                  <a:lnTo>
                    <a:pt x="44165" y="57028"/>
                  </a:lnTo>
                  <a:cubicBezTo>
                    <a:pt x="44165" y="57028"/>
                    <a:pt x="44132" y="56995"/>
                    <a:pt x="44132" y="56962"/>
                  </a:cubicBezTo>
                  <a:cubicBezTo>
                    <a:pt x="43798" y="56595"/>
                    <a:pt x="41463" y="53826"/>
                    <a:pt x="40463" y="52292"/>
                  </a:cubicBezTo>
                  <a:cubicBezTo>
                    <a:pt x="40463" y="52258"/>
                    <a:pt x="40463" y="52258"/>
                    <a:pt x="40463" y="52225"/>
                  </a:cubicBezTo>
                  <a:cubicBezTo>
                    <a:pt x="40362" y="52091"/>
                    <a:pt x="40262" y="51958"/>
                    <a:pt x="40196" y="51825"/>
                  </a:cubicBezTo>
                  <a:cubicBezTo>
                    <a:pt x="40062" y="51558"/>
                    <a:pt x="39862" y="51291"/>
                    <a:pt x="39662" y="51091"/>
                  </a:cubicBezTo>
                  <a:cubicBezTo>
                    <a:pt x="39662" y="51057"/>
                    <a:pt x="39662" y="51057"/>
                    <a:pt x="39629" y="51024"/>
                  </a:cubicBezTo>
                  <a:cubicBezTo>
                    <a:pt x="38361" y="49656"/>
                    <a:pt x="36893" y="48489"/>
                    <a:pt x="35225" y="47555"/>
                  </a:cubicBezTo>
                  <a:lnTo>
                    <a:pt x="35159" y="47521"/>
                  </a:lnTo>
                  <a:cubicBezTo>
                    <a:pt x="34825" y="47355"/>
                    <a:pt x="34492" y="47188"/>
                    <a:pt x="34125" y="47054"/>
                  </a:cubicBezTo>
                  <a:lnTo>
                    <a:pt x="34058" y="47021"/>
                  </a:lnTo>
                  <a:cubicBezTo>
                    <a:pt x="34692" y="46688"/>
                    <a:pt x="35059" y="45987"/>
                    <a:pt x="34992" y="45287"/>
                  </a:cubicBezTo>
                  <a:cubicBezTo>
                    <a:pt x="34992" y="45253"/>
                    <a:pt x="34992" y="45220"/>
                    <a:pt x="34992" y="45186"/>
                  </a:cubicBezTo>
                  <a:cubicBezTo>
                    <a:pt x="34992" y="45153"/>
                    <a:pt x="34992" y="45120"/>
                    <a:pt x="34992" y="45086"/>
                  </a:cubicBezTo>
                  <a:lnTo>
                    <a:pt x="34992" y="45020"/>
                  </a:lnTo>
                  <a:cubicBezTo>
                    <a:pt x="34725" y="43986"/>
                    <a:pt x="33391" y="42585"/>
                    <a:pt x="32223" y="41751"/>
                  </a:cubicBezTo>
                  <a:lnTo>
                    <a:pt x="31923" y="41551"/>
                  </a:lnTo>
                  <a:cubicBezTo>
                    <a:pt x="31823" y="41517"/>
                    <a:pt x="31756" y="41450"/>
                    <a:pt x="31656" y="41417"/>
                  </a:cubicBezTo>
                  <a:lnTo>
                    <a:pt x="31556" y="41350"/>
                  </a:lnTo>
                  <a:lnTo>
                    <a:pt x="31223" y="38215"/>
                  </a:lnTo>
                  <a:lnTo>
                    <a:pt x="30656" y="38215"/>
                  </a:lnTo>
                  <a:lnTo>
                    <a:pt x="30489" y="36280"/>
                  </a:lnTo>
                  <a:cubicBezTo>
                    <a:pt x="30489" y="36280"/>
                    <a:pt x="30489" y="35513"/>
                    <a:pt x="30522" y="34279"/>
                  </a:cubicBezTo>
                  <a:lnTo>
                    <a:pt x="30522" y="34078"/>
                  </a:lnTo>
                  <a:cubicBezTo>
                    <a:pt x="30589" y="31176"/>
                    <a:pt x="30756" y="25906"/>
                    <a:pt x="31089" y="22137"/>
                  </a:cubicBezTo>
                  <a:cubicBezTo>
                    <a:pt x="31523" y="16666"/>
                    <a:pt x="32190" y="10562"/>
                    <a:pt x="32423" y="7226"/>
                  </a:cubicBezTo>
                  <a:lnTo>
                    <a:pt x="32423" y="7126"/>
                  </a:lnTo>
                  <a:cubicBezTo>
                    <a:pt x="32423" y="7126"/>
                    <a:pt x="32423" y="7093"/>
                    <a:pt x="32423" y="7059"/>
                  </a:cubicBezTo>
                  <a:cubicBezTo>
                    <a:pt x="32423" y="6892"/>
                    <a:pt x="32457" y="6692"/>
                    <a:pt x="32457" y="6492"/>
                  </a:cubicBezTo>
                  <a:cubicBezTo>
                    <a:pt x="32490" y="6325"/>
                    <a:pt x="32490" y="6159"/>
                    <a:pt x="32524" y="6025"/>
                  </a:cubicBezTo>
                  <a:cubicBezTo>
                    <a:pt x="32724" y="3623"/>
                    <a:pt x="32991" y="1422"/>
                    <a:pt x="32624" y="454"/>
                  </a:cubicBezTo>
                  <a:cubicBezTo>
                    <a:pt x="32557" y="288"/>
                    <a:pt x="32457" y="154"/>
                    <a:pt x="32290" y="54"/>
                  </a:cubicBezTo>
                  <a:cubicBezTo>
                    <a:pt x="32234" y="18"/>
                    <a:pt x="32176" y="0"/>
                    <a:pt x="321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6"/>
            <p:cNvSpPr/>
            <p:nvPr/>
          </p:nvSpPr>
          <p:spPr>
            <a:xfrm>
              <a:off x="3008511" y="2696218"/>
              <a:ext cx="220989" cy="244437"/>
            </a:xfrm>
            <a:custGeom>
              <a:rect b="b" l="l" r="r" t="t"/>
              <a:pathLst>
                <a:path extrusionOk="0" h="11196" w="10122">
                  <a:moveTo>
                    <a:pt x="4202" y="1"/>
                  </a:moveTo>
                  <a:cubicBezTo>
                    <a:pt x="713" y="1"/>
                    <a:pt x="0" y="3088"/>
                    <a:pt x="148" y="4740"/>
                  </a:cubicBezTo>
                  <a:cubicBezTo>
                    <a:pt x="348" y="6608"/>
                    <a:pt x="1549" y="7908"/>
                    <a:pt x="1515" y="8109"/>
                  </a:cubicBezTo>
                  <a:cubicBezTo>
                    <a:pt x="1515" y="8309"/>
                    <a:pt x="2349" y="9676"/>
                    <a:pt x="2349" y="9676"/>
                  </a:cubicBezTo>
                  <a:lnTo>
                    <a:pt x="2549" y="8509"/>
                  </a:lnTo>
                  <a:cubicBezTo>
                    <a:pt x="2624" y="8503"/>
                    <a:pt x="2699" y="8500"/>
                    <a:pt x="2773" y="8500"/>
                  </a:cubicBezTo>
                  <a:cubicBezTo>
                    <a:pt x="3919" y="8500"/>
                    <a:pt x="4944" y="9214"/>
                    <a:pt x="5351" y="10310"/>
                  </a:cubicBezTo>
                  <a:lnTo>
                    <a:pt x="5084" y="11077"/>
                  </a:lnTo>
                  <a:cubicBezTo>
                    <a:pt x="5216" y="11152"/>
                    <a:pt x="5368" y="11196"/>
                    <a:pt x="5523" y="11196"/>
                  </a:cubicBezTo>
                  <a:cubicBezTo>
                    <a:pt x="5645" y="11196"/>
                    <a:pt x="5768" y="11169"/>
                    <a:pt x="5885" y="11111"/>
                  </a:cubicBezTo>
                  <a:cubicBezTo>
                    <a:pt x="6319" y="10811"/>
                    <a:pt x="7219" y="8842"/>
                    <a:pt x="7219" y="8842"/>
                  </a:cubicBezTo>
                  <a:lnTo>
                    <a:pt x="8420" y="8542"/>
                  </a:lnTo>
                  <a:lnTo>
                    <a:pt x="8453" y="8542"/>
                  </a:lnTo>
                  <a:lnTo>
                    <a:pt x="9054" y="8375"/>
                  </a:lnTo>
                  <a:lnTo>
                    <a:pt x="9588" y="8842"/>
                  </a:lnTo>
                  <a:lnTo>
                    <a:pt x="10121" y="7842"/>
                  </a:lnTo>
                  <a:cubicBezTo>
                    <a:pt x="6719" y="7275"/>
                    <a:pt x="2883" y="5473"/>
                    <a:pt x="3517" y="2905"/>
                  </a:cubicBezTo>
                  <a:cubicBezTo>
                    <a:pt x="4150" y="336"/>
                    <a:pt x="5718" y="170"/>
                    <a:pt x="5718" y="170"/>
                  </a:cubicBezTo>
                  <a:cubicBezTo>
                    <a:pt x="5163" y="54"/>
                    <a:pt x="4659" y="1"/>
                    <a:pt x="42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p:nvPr/>
          </p:nvSpPr>
          <p:spPr>
            <a:xfrm>
              <a:off x="2938166" y="2791671"/>
              <a:ext cx="57550" cy="233062"/>
            </a:xfrm>
            <a:custGeom>
              <a:rect b="b" l="l" r="r" t="t"/>
              <a:pathLst>
                <a:path extrusionOk="0" h="10675" w="2636">
                  <a:moveTo>
                    <a:pt x="0" y="1"/>
                  </a:moveTo>
                  <a:lnTo>
                    <a:pt x="0" y="634"/>
                  </a:lnTo>
                  <a:cubicBezTo>
                    <a:pt x="101" y="835"/>
                    <a:pt x="101" y="4771"/>
                    <a:pt x="34" y="10675"/>
                  </a:cubicBezTo>
                  <a:cubicBezTo>
                    <a:pt x="568" y="10241"/>
                    <a:pt x="1735" y="9307"/>
                    <a:pt x="2436" y="8640"/>
                  </a:cubicBezTo>
                  <a:lnTo>
                    <a:pt x="2436" y="4304"/>
                  </a:lnTo>
                  <a:lnTo>
                    <a:pt x="2636" y="2602"/>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6"/>
            <p:cNvSpPr/>
            <p:nvPr/>
          </p:nvSpPr>
          <p:spPr>
            <a:xfrm>
              <a:off x="2923603" y="3073510"/>
              <a:ext cx="111433" cy="1414833"/>
            </a:xfrm>
            <a:custGeom>
              <a:rect b="b" l="l" r="r" t="t"/>
              <a:pathLst>
                <a:path extrusionOk="0" h="64804" w="5104">
                  <a:moveTo>
                    <a:pt x="3069" y="1"/>
                  </a:moveTo>
                  <a:lnTo>
                    <a:pt x="1535" y="1735"/>
                  </a:lnTo>
                  <a:lnTo>
                    <a:pt x="968" y="2403"/>
                  </a:lnTo>
                  <a:lnTo>
                    <a:pt x="634" y="2769"/>
                  </a:lnTo>
                  <a:lnTo>
                    <a:pt x="634" y="2803"/>
                  </a:lnTo>
                  <a:cubicBezTo>
                    <a:pt x="634" y="3837"/>
                    <a:pt x="601" y="4938"/>
                    <a:pt x="601" y="6072"/>
                  </a:cubicBezTo>
                  <a:lnTo>
                    <a:pt x="601" y="6672"/>
                  </a:lnTo>
                  <a:cubicBezTo>
                    <a:pt x="567" y="9274"/>
                    <a:pt x="534" y="12043"/>
                    <a:pt x="467" y="14878"/>
                  </a:cubicBezTo>
                  <a:cubicBezTo>
                    <a:pt x="334" y="24752"/>
                    <a:pt x="134" y="56808"/>
                    <a:pt x="0" y="64680"/>
                  </a:cubicBezTo>
                  <a:cubicBezTo>
                    <a:pt x="255" y="64615"/>
                    <a:pt x="557" y="64591"/>
                    <a:pt x="888" y="64591"/>
                  </a:cubicBezTo>
                  <a:cubicBezTo>
                    <a:pt x="1864" y="64591"/>
                    <a:pt x="3089" y="64803"/>
                    <a:pt x="4079" y="64803"/>
                  </a:cubicBezTo>
                  <a:cubicBezTo>
                    <a:pt x="4466" y="64803"/>
                    <a:pt x="4817" y="64771"/>
                    <a:pt x="5104" y="64680"/>
                  </a:cubicBezTo>
                  <a:lnTo>
                    <a:pt x="30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6"/>
            <p:cNvSpPr/>
            <p:nvPr/>
          </p:nvSpPr>
          <p:spPr>
            <a:xfrm>
              <a:off x="3193064" y="2848480"/>
              <a:ext cx="518544" cy="471757"/>
            </a:xfrm>
            <a:custGeom>
              <a:rect b="b" l="l" r="r" t="t"/>
              <a:pathLst>
                <a:path extrusionOk="0" h="21608" w="23751">
                  <a:moveTo>
                    <a:pt x="3136" y="0"/>
                  </a:moveTo>
                  <a:cubicBezTo>
                    <a:pt x="2169" y="701"/>
                    <a:pt x="1135" y="1235"/>
                    <a:pt x="0" y="1568"/>
                  </a:cubicBezTo>
                  <a:lnTo>
                    <a:pt x="601" y="1401"/>
                  </a:lnTo>
                  <a:lnTo>
                    <a:pt x="21382" y="20682"/>
                  </a:lnTo>
                  <a:cubicBezTo>
                    <a:pt x="21382" y="20682"/>
                    <a:pt x="22180" y="21608"/>
                    <a:pt x="22826" y="21608"/>
                  </a:cubicBezTo>
                  <a:cubicBezTo>
                    <a:pt x="22915" y="21608"/>
                    <a:pt x="23002" y="21590"/>
                    <a:pt x="23084" y="21549"/>
                  </a:cubicBezTo>
                  <a:cubicBezTo>
                    <a:pt x="23751" y="21216"/>
                    <a:pt x="21249" y="18180"/>
                    <a:pt x="21249" y="18180"/>
                  </a:cubicBezTo>
                  <a:lnTo>
                    <a:pt x="13143" y="9974"/>
                  </a:lnTo>
                  <a:cubicBezTo>
                    <a:pt x="13143" y="9974"/>
                    <a:pt x="9941" y="6205"/>
                    <a:pt x="9174" y="4771"/>
                  </a:cubicBezTo>
                  <a:cubicBezTo>
                    <a:pt x="8406" y="3336"/>
                    <a:pt x="5371" y="901"/>
                    <a:pt x="31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a:off x="2690560" y="2759424"/>
              <a:ext cx="351765" cy="129139"/>
            </a:xfrm>
            <a:custGeom>
              <a:rect b="b" l="l" r="r" t="t"/>
              <a:pathLst>
                <a:path extrusionOk="0" h="5915" w="16112">
                  <a:moveTo>
                    <a:pt x="4800" y="0"/>
                  </a:moveTo>
                  <a:cubicBezTo>
                    <a:pt x="3066" y="0"/>
                    <a:pt x="1691" y="63"/>
                    <a:pt x="1301" y="243"/>
                  </a:cubicBezTo>
                  <a:cubicBezTo>
                    <a:pt x="0" y="844"/>
                    <a:pt x="33" y="3913"/>
                    <a:pt x="400" y="5013"/>
                  </a:cubicBezTo>
                  <a:lnTo>
                    <a:pt x="16078" y="5914"/>
                  </a:lnTo>
                  <a:lnTo>
                    <a:pt x="16078" y="5214"/>
                  </a:lnTo>
                  <a:lnTo>
                    <a:pt x="16112" y="5013"/>
                  </a:lnTo>
                  <a:cubicBezTo>
                    <a:pt x="16112" y="5013"/>
                    <a:pt x="14510" y="3879"/>
                    <a:pt x="14844" y="343"/>
                  </a:cubicBezTo>
                  <a:cubicBezTo>
                    <a:pt x="14844" y="343"/>
                    <a:pt x="8845" y="0"/>
                    <a:pt x="48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2680364" y="2881251"/>
              <a:ext cx="416586" cy="423158"/>
            </a:xfrm>
            <a:custGeom>
              <a:rect b="b" l="l" r="r" t="t"/>
              <a:pathLst>
                <a:path extrusionOk="0" h="19382" w="19081">
                  <a:moveTo>
                    <a:pt x="17546" y="1"/>
                  </a:moveTo>
                  <a:cubicBezTo>
                    <a:pt x="17546" y="1"/>
                    <a:pt x="14577" y="4137"/>
                    <a:pt x="13376" y="5371"/>
                  </a:cubicBezTo>
                  <a:cubicBezTo>
                    <a:pt x="12209" y="6605"/>
                    <a:pt x="8339" y="8874"/>
                    <a:pt x="5471" y="11275"/>
                  </a:cubicBezTo>
                  <a:cubicBezTo>
                    <a:pt x="2602" y="13644"/>
                    <a:pt x="0" y="19381"/>
                    <a:pt x="0" y="19381"/>
                  </a:cubicBezTo>
                  <a:cubicBezTo>
                    <a:pt x="5004" y="13343"/>
                    <a:pt x="10841" y="9341"/>
                    <a:pt x="13843" y="7206"/>
                  </a:cubicBezTo>
                  <a:cubicBezTo>
                    <a:pt x="16812" y="5104"/>
                    <a:pt x="19080" y="201"/>
                    <a:pt x="19080" y="201"/>
                  </a:cubicBezTo>
                  <a:lnTo>
                    <a:pt x="175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a:off x="3061979" y="1943229"/>
              <a:ext cx="96150" cy="712263"/>
            </a:xfrm>
            <a:custGeom>
              <a:rect b="b" l="l" r="r" t="t"/>
              <a:pathLst>
                <a:path extrusionOk="0" h="32624" w="4404">
                  <a:moveTo>
                    <a:pt x="4403" y="0"/>
                  </a:moveTo>
                  <a:lnTo>
                    <a:pt x="4403" y="0"/>
                  </a:lnTo>
                  <a:cubicBezTo>
                    <a:pt x="4237" y="601"/>
                    <a:pt x="4070" y="1168"/>
                    <a:pt x="3903" y="1735"/>
                  </a:cubicBezTo>
                  <a:cubicBezTo>
                    <a:pt x="3036" y="5104"/>
                    <a:pt x="0" y="16846"/>
                    <a:pt x="200" y="20682"/>
                  </a:cubicBezTo>
                  <a:cubicBezTo>
                    <a:pt x="400" y="24518"/>
                    <a:pt x="634" y="24852"/>
                    <a:pt x="1601" y="27754"/>
                  </a:cubicBezTo>
                  <a:cubicBezTo>
                    <a:pt x="2102" y="29288"/>
                    <a:pt x="2469" y="30856"/>
                    <a:pt x="2702" y="32457"/>
                  </a:cubicBezTo>
                  <a:lnTo>
                    <a:pt x="2235" y="32557"/>
                  </a:lnTo>
                  <a:lnTo>
                    <a:pt x="2235" y="32624"/>
                  </a:lnTo>
                  <a:lnTo>
                    <a:pt x="4036" y="32624"/>
                  </a:lnTo>
                  <a:cubicBezTo>
                    <a:pt x="4036" y="32624"/>
                    <a:pt x="4403" y="29922"/>
                    <a:pt x="3269" y="25619"/>
                  </a:cubicBezTo>
                  <a:cubicBezTo>
                    <a:pt x="2135" y="21282"/>
                    <a:pt x="2635" y="8940"/>
                    <a:pt x="4370" y="134"/>
                  </a:cubicBezTo>
                  <a:lnTo>
                    <a:pt x="44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p:nvPr/>
          </p:nvSpPr>
          <p:spPr>
            <a:xfrm>
              <a:off x="3004428" y="2694821"/>
              <a:ext cx="92526" cy="174071"/>
            </a:xfrm>
            <a:custGeom>
              <a:rect b="b" l="l" r="r" t="t"/>
              <a:pathLst>
                <a:path extrusionOk="0" fill="none" h="7973" w="4238">
                  <a:moveTo>
                    <a:pt x="4237" y="0"/>
                  </a:moveTo>
                  <a:cubicBezTo>
                    <a:pt x="2803" y="67"/>
                    <a:pt x="1669" y="400"/>
                    <a:pt x="1002" y="1768"/>
                  </a:cubicBezTo>
                  <a:cubicBezTo>
                    <a:pt x="1" y="3769"/>
                    <a:pt x="101" y="6471"/>
                    <a:pt x="1736" y="7972"/>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3166122" y="2721763"/>
              <a:ext cx="115079" cy="167521"/>
            </a:xfrm>
            <a:custGeom>
              <a:rect b="b" l="l" r="r" t="t"/>
              <a:pathLst>
                <a:path extrusionOk="0" fill="none" h="7673" w="5271">
                  <a:moveTo>
                    <a:pt x="0" y="7672"/>
                  </a:moveTo>
                  <a:cubicBezTo>
                    <a:pt x="2702" y="7139"/>
                    <a:pt x="5104" y="5638"/>
                    <a:pt x="5204" y="4303"/>
                  </a:cubicBezTo>
                  <a:cubicBezTo>
                    <a:pt x="5271" y="2936"/>
                    <a:pt x="3703" y="1168"/>
                    <a:pt x="1501" y="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6"/>
            <p:cNvSpPr/>
            <p:nvPr/>
          </p:nvSpPr>
          <p:spPr>
            <a:xfrm>
              <a:off x="3096934" y="2655478"/>
              <a:ext cx="106346" cy="69209"/>
            </a:xfrm>
            <a:custGeom>
              <a:rect b="b" l="l" r="r" t="t"/>
              <a:pathLst>
                <a:path extrusionOk="0" fill="none" h="3170" w="4871">
                  <a:moveTo>
                    <a:pt x="4870" y="3170"/>
                  </a:moveTo>
                  <a:lnTo>
                    <a:pt x="4570" y="1"/>
                  </a:lnTo>
                  <a:lnTo>
                    <a:pt x="267" y="1"/>
                  </a:lnTo>
                  <a:lnTo>
                    <a:pt x="0" y="1835"/>
                  </a:lnTo>
                  <a:cubicBezTo>
                    <a:pt x="834" y="1869"/>
                    <a:pt x="1635" y="2002"/>
                    <a:pt x="2435" y="2236"/>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p:nvPr/>
          </p:nvSpPr>
          <p:spPr>
            <a:xfrm>
              <a:off x="3039404" y="1815049"/>
              <a:ext cx="211208" cy="840442"/>
            </a:xfrm>
            <a:custGeom>
              <a:rect b="b" l="l" r="r" t="t"/>
              <a:pathLst>
                <a:path extrusionOk="0" fill="none" h="38495" w="9674">
                  <a:moveTo>
                    <a:pt x="3703" y="38495"/>
                  </a:moveTo>
                  <a:cubicBezTo>
                    <a:pt x="3703" y="38495"/>
                    <a:pt x="4070" y="36393"/>
                    <a:pt x="2035" y="32424"/>
                  </a:cubicBezTo>
                  <a:cubicBezTo>
                    <a:pt x="0" y="28454"/>
                    <a:pt x="2035" y="19048"/>
                    <a:pt x="3703" y="12276"/>
                  </a:cubicBezTo>
                  <a:cubicBezTo>
                    <a:pt x="5371" y="5505"/>
                    <a:pt x="6838" y="601"/>
                    <a:pt x="8273" y="301"/>
                  </a:cubicBezTo>
                  <a:cubicBezTo>
                    <a:pt x="9674" y="1"/>
                    <a:pt x="7072" y="17513"/>
                    <a:pt x="6905" y="25119"/>
                  </a:cubicBezTo>
                  <a:cubicBezTo>
                    <a:pt x="6772" y="32724"/>
                    <a:pt x="6238" y="34625"/>
                    <a:pt x="6505" y="3846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2522317" y="2868872"/>
              <a:ext cx="604476" cy="711543"/>
            </a:xfrm>
            <a:custGeom>
              <a:rect b="b" l="l" r="r" t="t"/>
              <a:pathLst>
                <a:path extrusionOk="0" fill="none" h="32591" w="27687">
                  <a:moveTo>
                    <a:pt x="27620" y="2402"/>
                  </a:moveTo>
                  <a:cubicBezTo>
                    <a:pt x="27620" y="2402"/>
                    <a:pt x="26519" y="0"/>
                    <a:pt x="24818" y="568"/>
                  </a:cubicBezTo>
                  <a:cubicBezTo>
                    <a:pt x="23351" y="2836"/>
                    <a:pt x="21616" y="5371"/>
                    <a:pt x="19448" y="6939"/>
                  </a:cubicBezTo>
                  <a:cubicBezTo>
                    <a:pt x="17113" y="8540"/>
                    <a:pt x="14678" y="9741"/>
                    <a:pt x="12710" y="11842"/>
                  </a:cubicBezTo>
                  <a:cubicBezTo>
                    <a:pt x="10808" y="13910"/>
                    <a:pt x="9207" y="16245"/>
                    <a:pt x="7873" y="18747"/>
                  </a:cubicBezTo>
                  <a:cubicBezTo>
                    <a:pt x="5571" y="22950"/>
                    <a:pt x="3636" y="27453"/>
                    <a:pt x="534" y="31156"/>
                  </a:cubicBezTo>
                  <a:cubicBezTo>
                    <a:pt x="267" y="31456"/>
                    <a:pt x="1" y="31890"/>
                    <a:pt x="201" y="32257"/>
                  </a:cubicBezTo>
                  <a:cubicBezTo>
                    <a:pt x="401" y="32590"/>
                    <a:pt x="1035" y="32524"/>
                    <a:pt x="1468" y="32290"/>
                  </a:cubicBezTo>
                  <a:cubicBezTo>
                    <a:pt x="4003" y="30923"/>
                    <a:pt x="5538" y="28387"/>
                    <a:pt x="7339" y="26253"/>
                  </a:cubicBezTo>
                  <a:cubicBezTo>
                    <a:pt x="8740" y="24518"/>
                    <a:pt x="10141" y="22817"/>
                    <a:pt x="11542" y="21082"/>
                  </a:cubicBezTo>
                  <a:cubicBezTo>
                    <a:pt x="14778" y="17179"/>
                    <a:pt x="18047" y="13277"/>
                    <a:pt x="21349" y="9407"/>
                  </a:cubicBezTo>
                  <a:cubicBezTo>
                    <a:pt x="22583" y="7939"/>
                    <a:pt x="23851" y="6472"/>
                    <a:pt x="25152" y="5037"/>
                  </a:cubicBezTo>
                  <a:cubicBezTo>
                    <a:pt x="25319" y="4837"/>
                    <a:pt x="27687" y="2569"/>
                    <a:pt x="27620" y="2402"/>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3041588" y="2839005"/>
              <a:ext cx="18230" cy="59756"/>
            </a:xfrm>
            <a:custGeom>
              <a:rect b="b" l="l" r="r" t="t"/>
              <a:pathLst>
                <a:path extrusionOk="0" fill="none" h="2737" w="835">
                  <a:moveTo>
                    <a:pt x="501" y="2736"/>
                  </a:moveTo>
                  <a:cubicBezTo>
                    <a:pt x="300" y="2369"/>
                    <a:pt x="100" y="1969"/>
                    <a:pt x="0" y="1569"/>
                  </a:cubicBezTo>
                  <a:cubicBezTo>
                    <a:pt x="0" y="1168"/>
                    <a:pt x="834" y="1"/>
                    <a:pt x="834"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6"/>
            <p:cNvSpPr/>
            <p:nvPr/>
          </p:nvSpPr>
          <p:spPr>
            <a:xfrm>
              <a:off x="3114400" y="2839005"/>
              <a:ext cx="54647" cy="104163"/>
            </a:xfrm>
            <a:custGeom>
              <a:rect b="b" l="l" r="r" t="t"/>
              <a:pathLst>
                <a:path extrusionOk="0" fill="none" h="4771" w="2503">
                  <a:moveTo>
                    <a:pt x="1" y="4404"/>
                  </a:moveTo>
                  <a:cubicBezTo>
                    <a:pt x="1" y="4404"/>
                    <a:pt x="835" y="4771"/>
                    <a:pt x="1135" y="4404"/>
                  </a:cubicBezTo>
                  <a:cubicBezTo>
                    <a:pt x="1435" y="4004"/>
                    <a:pt x="2503" y="2069"/>
                    <a:pt x="2503" y="2069"/>
                  </a:cubicBezTo>
                  <a:cubicBezTo>
                    <a:pt x="2503" y="2069"/>
                    <a:pt x="1102" y="234"/>
                    <a:pt x="1" y="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6"/>
            <p:cNvSpPr/>
            <p:nvPr/>
          </p:nvSpPr>
          <p:spPr>
            <a:xfrm>
              <a:off x="3208346" y="2847760"/>
              <a:ext cx="506187" cy="471211"/>
            </a:xfrm>
            <a:custGeom>
              <a:rect b="b" l="l" r="r" t="t"/>
              <a:pathLst>
                <a:path extrusionOk="0" fill="none" h="21583" w="23185">
                  <a:moveTo>
                    <a:pt x="1" y="1401"/>
                  </a:moveTo>
                  <a:cubicBezTo>
                    <a:pt x="4171" y="5404"/>
                    <a:pt x="20883" y="21582"/>
                    <a:pt x="21950" y="21582"/>
                  </a:cubicBezTo>
                  <a:cubicBezTo>
                    <a:pt x="23184" y="21582"/>
                    <a:pt x="21450" y="19347"/>
                    <a:pt x="20549" y="18213"/>
                  </a:cubicBezTo>
                  <a:cubicBezTo>
                    <a:pt x="19648" y="17079"/>
                    <a:pt x="11076" y="9474"/>
                    <a:pt x="8707" y="5204"/>
                  </a:cubicBezTo>
                  <a:cubicBezTo>
                    <a:pt x="7206" y="2502"/>
                    <a:pt x="4137" y="767"/>
                    <a:pt x="2336" y="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p:nvPr/>
          </p:nvSpPr>
          <p:spPr>
            <a:xfrm>
              <a:off x="2683988" y="2707200"/>
              <a:ext cx="363446" cy="182083"/>
            </a:xfrm>
            <a:custGeom>
              <a:rect b="b" l="l" r="r" t="t"/>
              <a:pathLst>
                <a:path extrusionOk="0" fill="none" h="8340" w="16647">
                  <a:moveTo>
                    <a:pt x="16646" y="8339"/>
                  </a:moveTo>
                  <a:lnTo>
                    <a:pt x="13077" y="8139"/>
                  </a:lnTo>
                  <a:lnTo>
                    <a:pt x="11175" y="8006"/>
                  </a:lnTo>
                  <a:lnTo>
                    <a:pt x="6706" y="7739"/>
                  </a:lnTo>
                  <a:lnTo>
                    <a:pt x="4838" y="7639"/>
                  </a:lnTo>
                  <a:lnTo>
                    <a:pt x="701" y="7405"/>
                  </a:lnTo>
                  <a:cubicBezTo>
                    <a:pt x="701" y="7405"/>
                    <a:pt x="1" y="3636"/>
                    <a:pt x="1602" y="2635"/>
                  </a:cubicBezTo>
                  <a:cubicBezTo>
                    <a:pt x="2669" y="1968"/>
                    <a:pt x="5905" y="1034"/>
                    <a:pt x="8373" y="467"/>
                  </a:cubicBezTo>
                  <a:cubicBezTo>
                    <a:pt x="9241" y="234"/>
                    <a:pt x="10141" y="100"/>
                    <a:pt x="11075" y="0"/>
                  </a:cubicBezTo>
                  <a:cubicBezTo>
                    <a:pt x="11642" y="0"/>
                    <a:pt x="12176" y="34"/>
                    <a:pt x="12743" y="67"/>
                  </a:cubicBezTo>
                  <a:cubicBezTo>
                    <a:pt x="13544" y="134"/>
                    <a:pt x="14378" y="267"/>
                    <a:pt x="15078" y="334"/>
                  </a:cubicBezTo>
                  <a:cubicBezTo>
                    <a:pt x="15378" y="367"/>
                    <a:pt x="15912" y="400"/>
                    <a:pt x="16146" y="434"/>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2877711" y="2879788"/>
              <a:ext cx="8034" cy="185009"/>
            </a:xfrm>
            <a:custGeom>
              <a:rect b="b" l="l" r="r" t="t"/>
              <a:pathLst>
                <a:path extrusionOk="0" fill="none" h="8474" w="368">
                  <a:moveTo>
                    <a:pt x="1" y="8474"/>
                  </a:moveTo>
                  <a:lnTo>
                    <a:pt x="368" y="1"/>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a:off x="2834744" y="3213349"/>
              <a:ext cx="200291" cy="1272311"/>
            </a:xfrm>
            <a:custGeom>
              <a:rect b="b" l="l" r="r" t="t"/>
              <a:pathLst>
                <a:path extrusionOk="0" fill="none" h="58276" w="9174">
                  <a:moveTo>
                    <a:pt x="9174" y="58275"/>
                  </a:moveTo>
                  <a:lnTo>
                    <a:pt x="1" y="58275"/>
                  </a:lnTo>
                  <a:lnTo>
                    <a:pt x="1535" y="2936"/>
                  </a:lnTo>
                  <a:lnTo>
                    <a:pt x="1535" y="2936"/>
                  </a:lnTo>
                  <a:lnTo>
                    <a:pt x="1569" y="1935"/>
                  </a:lnTo>
                  <a:lnTo>
                    <a:pt x="1602" y="1902"/>
                  </a:lnTo>
                  <a:lnTo>
                    <a:pt x="1669" y="0"/>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p:nvPr/>
          </p:nvSpPr>
          <p:spPr>
            <a:xfrm>
              <a:off x="2990608" y="3072069"/>
              <a:ext cx="44429" cy="1413589"/>
            </a:xfrm>
            <a:custGeom>
              <a:rect b="b" l="l" r="r" t="t"/>
              <a:pathLst>
                <a:path extrusionOk="0" fill="none" h="64747" w="2035">
                  <a:moveTo>
                    <a:pt x="2035" y="64746"/>
                  </a:moveTo>
                  <a:cubicBezTo>
                    <a:pt x="1868" y="56974"/>
                    <a:pt x="400" y="24017"/>
                    <a:pt x="234" y="14711"/>
                  </a:cubicBezTo>
                  <a:cubicBezTo>
                    <a:pt x="167" y="11809"/>
                    <a:pt x="134" y="8940"/>
                    <a:pt x="100" y="6338"/>
                  </a:cubicBezTo>
                  <a:cubicBezTo>
                    <a:pt x="67" y="4070"/>
                    <a:pt x="34" y="1935"/>
                    <a:pt x="0" y="100"/>
                  </a:cubicBezTo>
                  <a:lnTo>
                    <a:pt x="0" y="0"/>
                  </a:lnTo>
                  <a:lnTo>
                    <a:pt x="0" y="0"/>
                  </a:lnTo>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2989866" y="2885617"/>
              <a:ext cx="1485" cy="95430"/>
            </a:xfrm>
            <a:custGeom>
              <a:rect b="b" l="l" r="r" t="t"/>
              <a:pathLst>
                <a:path extrusionOk="0" fill="none" h="4371" w="68">
                  <a:moveTo>
                    <a:pt x="68" y="1"/>
                  </a:moveTo>
                  <a:cubicBezTo>
                    <a:pt x="1" y="1"/>
                    <a:pt x="1" y="1535"/>
                    <a:pt x="34" y="437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p:nvPr/>
          </p:nvSpPr>
          <p:spPr>
            <a:xfrm>
              <a:off x="2788873" y="2707615"/>
              <a:ext cx="173350" cy="168569"/>
            </a:xfrm>
            <a:custGeom>
              <a:rect b="b" l="l" r="r" t="t"/>
              <a:pathLst>
                <a:path extrusionOk="0" h="7721" w="7940">
                  <a:moveTo>
                    <a:pt x="6736" y="1"/>
                  </a:moveTo>
                  <a:cubicBezTo>
                    <a:pt x="6570" y="1"/>
                    <a:pt x="6404" y="5"/>
                    <a:pt x="6238" y="15"/>
                  </a:cubicBezTo>
                  <a:cubicBezTo>
                    <a:pt x="5337" y="81"/>
                    <a:pt x="4437" y="248"/>
                    <a:pt x="3536" y="482"/>
                  </a:cubicBezTo>
                  <a:cubicBezTo>
                    <a:pt x="2335" y="915"/>
                    <a:pt x="1134" y="1549"/>
                    <a:pt x="634" y="2149"/>
                  </a:cubicBezTo>
                  <a:cubicBezTo>
                    <a:pt x="0" y="3150"/>
                    <a:pt x="0" y="6086"/>
                    <a:pt x="34" y="7620"/>
                  </a:cubicBezTo>
                  <a:lnTo>
                    <a:pt x="1902" y="7720"/>
                  </a:lnTo>
                  <a:cubicBezTo>
                    <a:pt x="1868" y="6486"/>
                    <a:pt x="1835" y="3484"/>
                    <a:pt x="2435" y="2450"/>
                  </a:cubicBezTo>
                  <a:cubicBezTo>
                    <a:pt x="2869" y="1716"/>
                    <a:pt x="6905" y="381"/>
                    <a:pt x="7939" y="48"/>
                  </a:cubicBezTo>
                  <a:cubicBezTo>
                    <a:pt x="7538" y="24"/>
                    <a:pt x="7137" y="1"/>
                    <a:pt x="67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6"/>
            <p:cNvSpPr/>
            <p:nvPr/>
          </p:nvSpPr>
          <p:spPr>
            <a:xfrm>
              <a:off x="2928690" y="2714471"/>
              <a:ext cx="108551" cy="170446"/>
            </a:xfrm>
            <a:custGeom>
              <a:rect b="b" l="l" r="r" t="t"/>
              <a:pathLst>
                <a:path extrusionOk="0" h="7807" w="4972">
                  <a:moveTo>
                    <a:pt x="3870" y="1"/>
                  </a:moveTo>
                  <a:cubicBezTo>
                    <a:pt x="3870" y="1"/>
                    <a:pt x="468" y="1135"/>
                    <a:pt x="234" y="2202"/>
                  </a:cubicBezTo>
                  <a:cubicBezTo>
                    <a:pt x="34" y="3070"/>
                    <a:pt x="1" y="6305"/>
                    <a:pt x="1" y="7673"/>
                  </a:cubicBezTo>
                  <a:lnTo>
                    <a:pt x="1902" y="7806"/>
                  </a:lnTo>
                  <a:cubicBezTo>
                    <a:pt x="1835" y="6706"/>
                    <a:pt x="1735" y="3403"/>
                    <a:pt x="2102" y="2436"/>
                  </a:cubicBezTo>
                  <a:cubicBezTo>
                    <a:pt x="2536" y="1268"/>
                    <a:pt x="4971" y="168"/>
                    <a:pt x="4971" y="168"/>
                  </a:cubicBezTo>
                  <a:lnTo>
                    <a:pt x="4704" y="134"/>
                  </a:lnTo>
                  <a:lnTo>
                    <a:pt x="387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p:nvPr/>
          </p:nvSpPr>
          <p:spPr>
            <a:xfrm>
              <a:off x="2919237" y="3210423"/>
              <a:ext cx="76479" cy="190117"/>
            </a:xfrm>
            <a:custGeom>
              <a:rect b="b" l="l" r="r" t="t"/>
              <a:pathLst>
                <a:path extrusionOk="0" fill="none" h="8708" w="3503">
                  <a:moveTo>
                    <a:pt x="3369" y="1"/>
                  </a:moveTo>
                  <a:cubicBezTo>
                    <a:pt x="2235" y="234"/>
                    <a:pt x="1134" y="368"/>
                    <a:pt x="0" y="435"/>
                  </a:cubicBezTo>
                  <a:lnTo>
                    <a:pt x="0" y="8574"/>
                  </a:lnTo>
                  <a:cubicBezTo>
                    <a:pt x="1168" y="8707"/>
                    <a:pt x="2369" y="8641"/>
                    <a:pt x="3503" y="8374"/>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6"/>
            <p:cNvSpPr/>
            <p:nvPr/>
          </p:nvSpPr>
          <p:spPr>
            <a:xfrm>
              <a:off x="1718346" y="601017"/>
              <a:ext cx="1559190" cy="2342103"/>
            </a:xfrm>
            <a:custGeom>
              <a:rect b="b" l="l" r="r" t="t"/>
              <a:pathLst>
                <a:path extrusionOk="0" h="107276" w="71416">
                  <a:moveTo>
                    <a:pt x="42535" y="87"/>
                  </a:moveTo>
                  <a:cubicBezTo>
                    <a:pt x="41198" y="87"/>
                    <a:pt x="38149" y="8443"/>
                    <a:pt x="37925" y="9307"/>
                  </a:cubicBezTo>
                  <a:cubicBezTo>
                    <a:pt x="36424" y="14911"/>
                    <a:pt x="32388" y="26085"/>
                    <a:pt x="32388" y="32490"/>
                  </a:cubicBezTo>
                  <a:cubicBezTo>
                    <a:pt x="32388" y="37961"/>
                    <a:pt x="31587" y="40029"/>
                    <a:pt x="33856" y="43398"/>
                  </a:cubicBezTo>
                  <a:cubicBezTo>
                    <a:pt x="36691" y="47601"/>
                    <a:pt x="35657" y="51203"/>
                    <a:pt x="35657" y="51203"/>
                  </a:cubicBezTo>
                  <a:lnTo>
                    <a:pt x="34923" y="51337"/>
                  </a:lnTo>
                  <a:lnTo>
                    <a:pt x="34323" y="51437"/>
                  </a:lnTo>
                  <a:lnTo>
                    <a:pt x="34056" y="53171"/>
                  </a:lnTo>
                  <a:lnTo>
                    <a:pt x="33856" y="54472"/>
                  </a:lnTo>
                  <a:cubicBezTo>
                    <a:pt x="33856" y="54472"/>
                    <a:pt x="33807" y="54470"/>
                    <a:pt x="33720" y="54470"/>
                  </a:cubicBezTo>
                  <a:cubicBezTo>
                    <a:pt x="33105" y="54470"/>
                    <a:pt x="30566" y="54572"/>
                    <a:pt x="29252" y="56207"/>
                  </a:cubicBezTo>
                  <a:cubicBezTo>
                    <a:pt x="27082" y="55727"/>
                    <a:pt x="24868" y="55490"/>
                    <a:pt x="22654" y="55490"/>
                  </a:cubicBezTo>
                  <a:cubicBezTo>
                    <a:pt x="21022" y="55490"/>
                    <a:pt x="19391" y="55619"/>
                    <a:pt x="17778" y="55873"/>
                  </a:cubicBezTo>
                  <a:cubicBezTo>
                    <a:pt x="11306" y="56841"/>
                    <a:pt x="5769" y="59076"/>
                    <a:pt x="4668" y="60043"/>
                  </a:cubicBezTo>
                  <a:cubicBezTo>
                    <a:pt x="3601" y="61010"/>
                    <a:pt x="2767" y="65414"/>
                    <a:pt x="3567" y="67682"/>
                  </a:cubicBezTo>
                  <a:lnTo>
                    <a:pt x="17744" y="68516"/>
                  </a:lnTo>
                  <a:lnTo>
                    <a:pt x="17744" y="68583"/>
                  </a:lnTo>
                  <a:lnTo>
                    <a:pt x="25750" y="69250"/>
                  </a:lnTo>
                  <a:lnTo>
                    <a:pt x="25750" y="69216"/>
                  </a:lnTo>
                  <a:lnTo>
                    <a:pt x="30120" y="69216"/>
                  </a:lnTo>
                  <a:lnTo>
                    <a:pt x="30186" y="69583"/>
                  </a:lnTo>
                  <a:lnTo>
                    <a:pt x="31020" y="70484"/>
                  </a:lnTo>
                  <a:cubicBezTo>
                    <a:pt x="30020" y="72018"/>
                    <a:pt x="28185" y="73720"/>
                    <a:pt x="27184" y="74887"/>
                  </a:cubicBezTo>
                  <a:cubicBezTo>
                    <a:pt x="26784" y="75354"/>
                    <a:pt x="26284" y="75688"/>
                    <a:pt x="25750" y="75921"/>
                  </a:cubicBezTo>
                  <a:lnTo>
                    <a:pt x="25750" y="75854"/>
                  </a:lnTo>
                  <a:cubicBezTo>
                    <a:pt x="24482" y="77189"/>
                    <a:pt x="22314" y="79324"/>
                    <a:pt x="20580" y="80391"/>
                  </a:cubicBezTo>
                  <a:cubicBezTo>
                    <a:pt x="19279" y="81225"/>
                    <a:pt x="17611" y="82359"/>
                    <a:pt x="16310" y="83260"/>
                  </a:cubicBezTo>
                  <a:cubicBezTo>
                    <a:pt x="14642" y="84561"/>
                    <a:pt x="12007" y="87496"/>
                    <a:pt x="9638" y="91599"/>
                  </a:cubicBezTo>
                  <a:cubicBezTo>
                    <a:pt x="7170" y="95869"/>
                    <a:pt x="2667" y="103174"/>
                    <a:pt x="298" y="106143"/>
                  </a:cubicBezTo>
                  <a:cubicBezTo>
                    <a:pt x="1" y="106973"/>
                    <a:pt x="213" y="107276"/>
                    <a:pt x="682" y="107276"/>
                  </a:cubicBezTo>
                  <a:cubicBezTo>
                    <a:pt x="1945" y="107276"/>
                    <a:pt x="5069" y="105075"/>
                    <a:pt x="5069" y="105075"/>
                  </a:cubicBezTo>
                  <a:cubicBezTo>
                    <a:pt x="5069" y="105075"/>
                    <a:pt x="13441" y="95335"/>
                    <a:pt x="15042" y="93400"/>
                  </a:cubicBezTo>
                  <a:cubicBezTo>
                    <a:pt x="15743" y="92566"/>
                    <a:pt x="25116" y="82192"/>
                    <a:pt x="25116" y="82192"/>
                  </a:cubicBezTo>
                  <a:lnTo>
                    <a:pt x="29853" y="77089"/>
                  </a:lnTo>
                  <a:lnTo>
                    <a:pt x="34656" y="72285"/>
                  </a:lnTo>
                  <a:cubicBezTo>
                    <a:pt x="34957" y="72485"/>
                    <a:pt x="35257" y="72719"/>
                    <a:pt x="35557" y="72919"/>
                  </a:cubicBezTo>
                  <a:cubicBezTo>
                    <a:pt x="35789" y="73062"/>
                    <a:pt x="36041" y="73128"/>
                    <a:pt x="36291" y="73128"/>
                  </a:cubicBezTo>
                  <a:cubicBezTo>
                    <a:pt x="36508" y="73128"/>
                    <a:pt x="36723" y="73079"/>
                    <a:pt x="36925" y="72986"/>
                  </a:cubicBezTo>
                  <a:cubicBezTo>
                    <a:pt x="37658" y="72519"/>
                    <a:pt x="39160" y="69250"/>
                    <a:pt x="39160" y="69250"/>
                  </a:cubicBezTo>
                  <a:lnTo>
                    <a:pt x="41161" y="68716"/>
                  </a:lnTo>
                  <a:lnTo>
                    <a:pt x="41228" y="68716"/>
                  </a:lnTo>
                  <a:lnTo>
                    <a:pt x="42529" y="68382"/>
                  </a:lnTo>
                  <a:lnTo>
                    <a:pt x="43162" y="69116"/>
                  </a:lnTo>
                  <a:lnTo>
                    <a:pt x="70382" y="91432"/>
                  </a:lnTo>
                  <a:lnTo>
                    <a:pt x="71416" y="91466"/>
                  </a:lnTo>
                  <a:lnTo>
                    <a:pt x="71416" y="91466"/>
                  </a:lnTo>
                  <a:lnTo>
                    <a:pt x="70949" y="90131"/>
                  </a:lnTo>
                  <a:lnTo>
                    <a:pt x="68614" y="87263"/>
                  </a:lnTo>
                  <a:lnTo>
                    <a:pt x="63077" y="82726"/>
                  </a:lnTo>
                  <a:cubicBezTo>
                    <a:pt x="63077" y="82726"/>
                    <a:pt x="54804" y="74387"/>
                    <a:pt x="53470" y="71952"/>
                  </a:cubicBezTo>
                  <a:cubicBezTo>
                    <a:pt x="52169" y="69550"/>
                    <a:pt x="50101" y="67649"/>
                    <a:pt x="46398" y="66147"/>
                  </a:cubicBezTo>
                  <a:lnTo>
                    <a:pt x="46265" y="66114"/>
                  </a:lnTo>
                  <a:cubicBezTo>
                    <a:pt x="47299" y="65547"/>
                    <a:pt x="47899" y="64413"/>
                    <a:pt x="47766" y="63245"/>
                  </a:cubicBezTo>
                  <a:cubicBezTo>
                    <a:pt x="47599" y="61144"/>
                    <a:pt x="44297" y="57841"/>
                    <a:pt x="41995" y="56707"/>
                  </a:cubicBezTo>
                  <a:lnTo>
                    <a:pt x="41428" y="51470"/>
                  </a:lnTo>
                  <a:lnTo>
                    <a:pt x="40494" y="51470"/>
                  </a:lnTo>
                  <a:lnTo>
                    <a:pt x="40227" y="48235"/>
                  </a:lnTo>
                  <a:cubicBezTo>
                    <a:pt x="40227" y="48235"/>
                    <a:pt x="40460" y="33858"/>
                    <a:pt x="41228" y="24751"/>
                  </a:cubicBezTo>
                  <a:cubicBezTo>
                    <a:pt x="41995" y="15645"/>
                    <a:pt x="42662" y="11075"/>
                    <a:pt x="43062" y="5537"/>
                  </a:cubicBezTo>
                  <a:cubicBezTo>
                    <a:pt x="43463" y="0"/>
                    <a:pt x="44196" y="1101"/>
                    <a:pt x="42695" y="134"/>
                  </a:cubicBezTo>
                  <a:cubicBezTo>
                    <a:pt x="42645" y="102"/>
                    <a:pt x="42592" y="87"/>
                    <a:pt x="42535" y="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2098455" y="2284780"/>
              <a:ext cx="312445" cy="1978745"/>
            </a:xfrm>
            <a:custGeom>
              <a:rect b="b" l="l" r="r" t="t"/>
              <a:pathLst>
                <a:path extrusionOk="0" h="90633" w="14311">
                  <a:moveTo>
                    <a:pt x="12443" y="1"/>
                  </a:moveTo>
                  <a:lnTo>
                    <a:pt x="3570" y="9875"/>
                  </a:lnTo>
                  <a:lnTo>
                    <a:pt x="2703" y="29155"/>
                  </a:lnTo>
                  <a:lnTo>
                    <a:pt x="1402" y="59177"/>
                  </a:lnTo>
                  <a:lnTo>
                    <a:pt x="1" y="90633"/>
                  </a:lnTo>
                  <a:lnTo>
                    <a:pt x="14311" y="90633"/>
                  </a:lnTo>
                  <a:lnTo>
                    <a:pt x="124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a:off x="2163997" y="2104180"/>
              <a:ext cx="206121" cy="320457"/>
            </a:xfrm>
            <a:custGeom>
              <a:rect b="b" l="l" r="r" t="t"/>
              <a:pathLst>
                <a:path extrusionOk="0" h="14678" w="9441">
                  <a:moveTo>
                    <a:pt x="1469" y="0"/>
                  </a:moveTo>
                  <a:lnTo>
                    <a:pt x="835" y="14044"/>
                  </a:lnTo>
                  <a:cubicBezTo>
                    <a:pt x="835" y="14044"/>
                    <a:pt x="535" y="14277"/>
                    <a:pt x="1" y="14678"/>
                  </a:cubicBezTo>
                  <a:cubicBezTo>
                    <a:pt x="1302" y="13810"/>
                    <a:pt x="2970" y="12676"/>
                    <a:pt x="4271" y="11842"/>
                  </a:cubicBezTo>
                  <a:cubicBezTo>
                    <a:pt x="6005" y="10741"/>
                    <a:pt x="8173" y="8607"/>
                    <a:pt x="9441" y="7306"/>
                  </a:cubicBezTo>
                  <a:lnTo>
                    <a:pt x="9441" y="668"/>
                  </a:lnTo>
                  <a:lnTo>
                    <a:pt x="14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2310408" y="1791600"/>
              <a:ext cx="368511" cy="404949"/>
            </a:xfrm>
            <a:custGeom>
              <a:rect b="b" l="l" r="r" t="t"/>
              <a:pathLst>
                <a:path extrusionOk="0" h="18548" w="16879">
                  <a:moveTo>
                    <a:pt x="7000" y="1"/>
                  </a:moveTo>
                  <a:cubicBezTo>
                    <a:pt x="1173" y="1"/>
                    <a:pt x="1" y="5104"/>
                    <a:pt x="266" y="7879"/>
                  </a:cubicBezTo>
                  <a:cubicBezTo>
                    <a:pt x="600" y="10982"/>
                    <a:pt x="2601" y="13117"/>
                    <a:pt x="2535" y="13450"/>
                  </a:cubicBezTo>
                  <a:cubicBezTo>
                    <a:pt x="2501" y="13784"/>
                    <a:pt x="3902" y="16085"/>
                    <a:pt x="3902" y="16085"/>
                  </a:cubicBezTo>
                  <a:lnTo>
                    <a:pt x="5137" y="14217"/>
                  </a:lnTo>
                  <a:cubicBezTo>
                    <a:pt x="5324" y="14200"/>
                    <a:pt x="5501" y="14192"/>
                    <a:pt x="5670" y="14192"/>
                  </a:cubicBezTo>
                  <a:cubicBezTo>
                    <a:pt x="8479" y="14192"/>
                    <a:pt x="8806" y="16419"/>
                    <a:pt x="8806" y="16419"/>
                  </a:cubicBezTo>
                  <a:lnTo>
                    <a:pt x="7472" y="18053"/>
                  </a:lnTo>
                  <a:cubicBezTo>
                    <a:pt x="7757" y="18209"/>
                    <a:pt x="8751" y="18547"/>
                    <a:pt x="9382" y="18547"/>
                  </a:cubicBezTo>
                  <a:cubicBezTo>
                    <a:pt x="9561" y="18547"/>
                    <a:pt x="9711" y="18520"/>
                    <a:pt x="9807" y="18454"/>
                  </a:cubicBezTo>
                  <a:cubicBezTo>
                    <a:pt x="10540" y="18020"/>
                    <a:pt x="12042" y="14718"/>
                    <a:pt x="12042" y="14718"/>
                  </a:cubicBezTo>
                  <a:lnTo>
                    <a:pt x="14043" y="14217"/>
                  </a:lnTo>
                  <a:lnTo>
                    <a:pt x="14110" y="14217"/>
                  </a:lnTo>
                  <a:lnTo>
                    <a:pt x="15110" y="13950"/>
                  </a:lnTo>
                  <a:lnTo>
                    <a:pt x="15978" y="13584"/>
                  </a:lnTo>
                  <a:lnTo>
                    <a:pt x="16878" y="13083"/>
                  </a:lnTo>
                  <a:cubicBezTo>
                    <a:pt x="11174" y="12149"/>
                    <a:pt x="4836" y="9080"/>
                    <a:pt x="5870" y="4811"/>
                  </a:cubicBezTo>
                  <a:cubicBezTo>
                    <a:pt x="6938" y="541"/>
                    <a:pt x="9506" y="274"/>
                    <a:pt x="9506" y="274"/>
                  </a:cubicBezTo>
                  <a:cubicBezTo>
                    <a:pt x="8588" y="87"/>
                    <a:pt x="7755" y="1"/>
                    <a:pt x="70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2287090" y="1951241"/>
              <a:ext cx="95408" cy="387461"/>
            </a:xfrm>
            <a:custGeom>
              <a:rect b="b" l="l" r="r" t="t"/>
              <a:pathLst>
                <a:path extrusionOk="0" h="17747" w="4370">
                  <a:moveTo>
                    <a:pt x="0" y="0"/>
                  </a:moveTo>
                  <a:lnTo>
                    <a:pt x="0" y="1034"/>
                  </a:lnTo>
                  <a:cubicBezTo>
                    <a:pt x="167" y="1368"/>
                    <a:pt x="134" y="7939"/>
                    <a:pt x="34" y="17746"/>
                  </a:cubicBezTo>
                  <a:cubicBezTo>
                    <a:pt x="1401" y="16679"/>
                    <a:pt x="2735" y="15545"/>
                    <a:pt x="4003" y="14344"/>
                  </a:cubicBezTo>
                  <a:lnTo>
                    <a:pt x="4003" y="7172"/>
                  </a:lnTo>
                  <a:lnTo>
                    <a:pt x="4370" y="4303"/>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2255760" y="2293535"/>
              <a:ext cx="155142" cy="2192114"/>
            </a:xfrm>
            <a:custGeom>
              <a:rect b="b" l="l" r="r" t="t"/>
              <a:pathLst>
                <a:path extrusionOk="0" h="100406" w="7106">
                  <a:moveTo>
                    <a:pt x="5205" y="0"/>
                  </a:moveTo>
                  <a:lnTo>
                    <a:pt x="2069" y="3002"/>
                  </a:lnTo>
                  <a:cubicBezTo>
                    <a:pt x="1735" y="32490"/>
                    <a:pt x="168" y="90598"/>
                    <a:pt x="1" y="100405"/>
                  </a:cubicBezTo>
                  <a:lnTo>
                    <a:pt x="7106" y="100405"/>
                  </a:lnTo>
                  <a:lnTo>
                    <a:pt x="52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2638118" y="2041542"/>
              <a:ext cx="656918" cy="560266"/>
            </a:xfrm>
            <a:custGeom>
              <a:rect b="b" l="l" r="r" t="t"/>
              <a:pathLst>
                <a:path extrusionOk="0" h="25662" w="30089">
                  <a:moveTo>
                    <a:pt x="4403" y="1"/>
                  </a:moveTo>
                  <a:cubicBezTo>
                    <a:pt x="3103" y="1035"/>
                    <a:pt x="1601" y="1735"/>
                    <a:pt x="0" y="2035"/>
                  </a:cubicBezTo>
                  <a:lnTo>
                    <a:pt x="534" y="2302"/>
                  </a:lnTo>
                  <a:cubicBezTo>
                    <a:pt x="534" y="2302"/>
                    <a:pt x="27286" y="25661"/>
                    <a:pt x="28942" y="25661"/>
                  </a:cubicBezTo>
                  <a:cubicBezTo>
                    <a:pt x="28960" y="25661"/>
                    <a:pt x="28976" y="25658"/>
                    <a:pt x="28988" y="25652"/>
                  </a:cubicBezTo>
                  <a:cubicBezTo>
                    <a:pt x="30088" y="25085"/>
                    <a:pt x="27587" y="22450"/>
                    <a:pt x="27587" y="22450"/>
                  </a:cubicBezTo>
                  <a:lnTo>
                    <a:pt x="20748" y="15745"/>
                  </a:lnTo>
                  <a:cubicBezTo>
                    <a:pt x="20748" y="15745"/>
                    <a:pt x="13477" y="9574"/>
                    <a:pt x="12209" y="7206"/>
                  </a:cubicBezTo>
                  <a:cubicBezTo>
                    <a:pt x="10908" y="4804"/>
                    <a:pt x="8106" y="1502"/>
                    <a:pt x="44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1780919" y="1897642"/>
              <a:ext cx="586290" cy="215290"/>
            </a:xfrm>
            <a:custGeom>
              <a:rect b="b" l="l" r="r" t="t"/>
              <a:pathLst>
                <a:path extrusionOk="0" h="9861" w="26854">
                  <a:moveTo>
                    <a:pt x="8024" y="1"/>
                  </a:moveTo>
                  <a:cubicBezTo>
                    <a:pt x="5124" y="1"/>
                    <a:pt x="2822" y="109"/>
                    <a:pt x="2169" y="421"/>
                  </a:cubicBezTo>
                  <a:cubicBezTo>
                    <a:pt x="1" y="1421"/>
                    <a:pt x="34" y="6525"/>
                    <a:pt x="701" y="8326"/>
                  </a:cubicBezTo>
                  <a:lnTo>
                    <a:pt x="26787" y="9861"/>
                  </a:lnTo>
                  <a:lnTo>
                    <a:pt x="26787" y="8660"/>
                  </a:lnTo>
                  <a:lnTo>
                    <a:pt x="26853" y="8326"/>
                  </a:lnTo>
                  <a:cubicBezTo>
                    <a:pt x="26853" y="8326"/>
                    <a:pt x="24185" y="6425"/>
                    <a:pt x="24719" y="587"/>
                  </a:cubicBezTo>
                  <a:cubicBezTo>
                    <a:pt x="24719" y="587"/>
                    <a:pt x="14759" y="1"/>
                    <a:pt x="80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1767819" y="2102717"/>
              <a:ext cx="689689" cy="763264"/>
            </a:xfrm>
            <a:custGeom>
              <a:rect b="b" l="l" r="r" t="t"/>
              <a:pathLst>
                <a:path extrusionOk="0" h="34960" w="31590">
                  <a:moveTo>
                    <a:pt x="29989" y="1"/>
                  </a:moveTo>
                  <a:cubicBezTo>
                    <a:pt x="28021" y="3436"/>
                    <a:pt x="25252" y="6305"/>
                    <a:pt x="21883" y="8340"/>
                  </a:cubicBezTo>
                  <a:cubicBezTo>
                    <a:pt x="19448" y="9808"/>
                    <a:pt x="14177" y="12043"/>
                    <a:pt x="9274" y="19815"/>
                  </a:cubicBezTo>
                  <a:cubicBezTo>
                    <a:pt x="5938" y="25085"/>
                    <a:pt x="1" y="34959"/>
                    <a:pt x="1" y="34959"/>
                  </a:cubicBezTo>
                  <a:cubicBezTo>
                    <a:pt x="8373" y="24919"/>
                    <a:pt x="12576" y="16079"/>
                    <a:pt x="22884" y="11876"/>
                  </a:cubicBezTo>
                  <a:cubicBezTo>
                    <a:pt x="28488" y="9574"/>
                    <a:pt x="31590" y="234"/>
                    <a:pt x="31590" y="234"/>
                  </a:cubicBezTo>
                  <a:lnTo>
                    <a:pt x="299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2414528" y="636255"/>
              <a:ext cx="204505" cy="1088503"/>
            </a:xfrm>
            <a:custGeom>
              <a:rect b="b" l="l" r="r" t="t"/>
              <a:pathLst>
                <a:path extrusionOk="0" h="49857" w="9367">
                  <a:moveTo>
                    <a:pt x="9221" y="1"/>
                  </a:moveTo>
                  <a:lnTo>
                    <a:pt x="9221" y="1"/>
                  </a:lnTo>
                  <a:cubicBezTo>
                    <a:pt x="9219" y="1"/>
                    <a:pt x="9214" y="7"/>
                    <a:pt x="9207" y="21"/>
                  </a:cubicBezTo>
                  <a:cubicBezTo>
                    <a:pt x="5605" y="6258"/>
                    <a:pt x="1" y="28808"/>
                    <a:pt x="434" y="35179"/>
                  </a:cubicBezTo>
                  <a:cubicBezTo>
                    <a:pt x="901" y="41550"/>
                    <a:pt x="1302" y="40917"/>
                    <a:pt x="2402" y="43085"/>
                  </a:cubicBezTo>
                  <a:cubicBezTo>
                    <a:pt x="4704" y="47621"/>
                    <a:pt x="3803" y="49589"/>
                    <a:pt x="3803" y="49589"/>
                  </a:cubicBezTo>
                  <a:lnTo>
                    <a:pt x="3070" y="49756"/>
                  </a:lnTo>
                  <a:lnTo>
                    <a:pt x="3070" y="49856"/>
                  </a:lnTo>
                  <a:lnTo>
                    <a:pt x="6038" y="49856"/>
                  </a:lnTo>
                  <a:cubicBezTo>
                    <a:pt x="6038" y="49856"/>
                    <a:pt x="6872" y="45353"/>
                    <a:pt x="4771" y="38215"/>
                  </a:cubicBezTo>
                  <a:cubicBezTo>
                    <a:pt x="963" y="25149"/>
                    <a:pt x="9367" y="1"/>
                    <a:pt x="92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2303836" y="1791011"/>
              <a:ext cx="153679" cy="288429"/>
            </a:xfrm>
            <a:custGeom>
              <a:rect b="b" l="l" r="r" t="t"/>
              <a:pathLst>
                <a:path extrusionOk="0" fill="none" h="13211" w="7039">
                  <a:moveTo>
                    <a:pt x="7039" y="1"/>
                  </a:moveTo>
                  <a:cubicBezTo>
                    <a:pt x="4637" y="101"/>
                    <a:pt x="2802" y="635"/>
                    <a:pt x="1668" y="2903"/>
                  </a:cubicBezTo>
                  <a:cubicBezTo>
                    <a:pt x="0" y="6239"/>
                    <a:pt x="167" y="10708"/>
                    <a:pt x="2902" y="1321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2573296" y="1834720"/>
              <a:ext cx="191558" cy="278212"/>
            </a:xfrm>
            <a:custGeom>
              <a:rect b="b" l="l" r="r" t="t"/>
              <a:pathLst>
                <a:path extrusionOk="0" fill="none" h="12743" w="8774">
                  <a:moveTo>
                    <a:pt x="1" y="12743"/>
                  </a:moveTo>
                  <a:cubicBezTo>
                    <a:pt x="4470" y="11875"/>
                    <a:pt x="8473" y="9407"/>
                    <a:pt x="8640" y="7139"/>
                  </a:cubicBezTo>
                  <a:cubicBezTo>
                    <a:pt x="8773" y="4870"/>
                    <a:pt x="6138" y="1968"/>
                    <a:pt x="2502"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2457495" y="1724748"/>
              <a:ext cx="177717" cy="114359"/>
            </a:xfrm>
            <a:custGeom>
              <a:rect b="b" l="l" r="r" t="t"/>
              <a:pathLst>
                <a:path extrusionOk="0" fill="none" h="5238" w="8140">
                  <a:moveTo>
                    <a:pt x="8140" y="5237"/>
                  </a:moveTo>
                  <a:lnTo>
                    <a:pt x="7606" y="0"/>
                  </a:lnTo>
                  <a:lnTo>
                    <a:pt x="468" y="0"/>
                  </a:lnTo>
                  <a:lnTo>
                    <a:pt x="1" y="3036"/>
                  </a:lnTo>
                  <a:cubicBezTo>
                    <a:pt x="1" y="3036"/>
                    <a:pt x="1368" y="2969"/>
                    <a:pt x="4070" y="373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2381757" y="595188"/>
              <a:ext cx="315370" cy="1129570"/>
            </a:xfrm>
            <a:custGeom>
              <a:rect b="b" l="l" r="r" t="t"/>
              <a:pathLst>
                <a:path extrusionOk="0" fill="none" h="51738" w="14445">
                  <a:moveTo>
                    <a:pt x="5505" y="51737"/>
                  </a:moveTo>
                  <a:cubicBezTo>
                    <a:pt x="5505" y="51737"/>
                    <a:pt x="6038" y="48935"/>
                    <a:pt x="3036" y="43598"/>
                  </a:cubicBezTo>
                  <a:cubicBezTo>
                    <a:pt x="1" y="38228"/>
                    <a:pt x="3003" y="25585"/>
                    <a:pt x="5538" y="16479"/>
                  </a:cubicBezTo>
                  <a:cubicBezTo>
                    <a:pt x="8073" y="7372"/>
                    <a:pt x="10208" y="801"/>
                    <a:pt x="12309" y="401"/>
                  </a:cubicBezTo>
                  <a:cubicBezTo>
                    <a:pt x="14444" y="0"/>
                    <a:pt x="10541" y="23550"/>
                    <a:pt x="10308" y="33758"/>
                  </a:cubicBezTo>
                  <a:cubicBezTo>
                    <a:pt x="10074" y="43965"/>
                    <a:pt x="9274" y="46534"/>
                    <a:pt x="9708" y="51704"/>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1719743" y="2087434"/>
              <a:ext cx="784376" cy="855004"/>
            </a:xfrm>
            <a:custGeom>
              <a:rect b="b" l="l" r="r" t="t"/>
              <a:pathLst>
                <a:path extrusionOk="0" fill="none" h="39162" w="35927">
                  <a:moveTo>
                    <a:pt x="35860" y="2902"/>
                  </a:moveTo>
                  <a:cubicBezTo>
                    <a:pt x="35860" y="2902"/>
                    <a:pt x="34426" y="0"/>
                    <a:pt x="32191" y="701"/>
                  </a:cubicBezTo>
                  <a:cubicBezTo>
                    <a:pt x="30323" y="3403"/>
                    <a:pt x="28088" y="6471"/>
                    <a:pt x="25219" y="8306"/>
                  </a:cubicBezTo>
                  <a:cubicBezTo>
                    <a:pt x="22217" y="10274"/>
                    <a:pt x="19048" y="11709"/>
                    <a:pt x="16479" y="14210"/>
                  </a:cubicBezTo>
                  <a:cubicBezTo>
                    <a:pt x="14044" y="16679"/>
                    <a:pt x="11943" y="19481"/>
                    <a:pt x="10242" y="22516"/>
                  </a:cubicBezTo>
                  <a:cubicBezTo>
                    <a:pt x="7206" y="27587"/>
                    <a:pt x="4738" y="32990"/>
                    <a:pt x="701" y="37427"/>
                  </a:cubicBezTo>
                  <a:cubicBezTo>
                    <a:pt x="368" y="37794"/>
                    <a:pt x="1" y="38328"/>
                    <a:pt x="268" y="38728"/>
                  </a:cubicBezTo>
                  <a:cubicBezTo>
                    <a:pt x="535" y="39162"/>
                    <a:pt x="1369" y="39061"/>
                    <a:pt x="1902" y="38795"/>
                  </a:cubicBezTo>
                  <a:cubicBezTo>
                    <a:pt x="5171" y="37160"/>
                    <a:pt x="7206" y="34125"/>
                    <a:pt x="9508" y="31523"/>
                  </a:cubicBezTo>
                  <a:cubicBezTo>
                    <a:pt x="11342" y="29455"/>
                    <a:pt x="13144" y="27420"/>
                    <a:pt x="14978" y="25352"/>
                  </a:cubicBezTo>
                  <a:cubicBezTo>
                    <a:pt x="19181" y="20648"/>
                    <a:pt x="23418" y="15945"/>
                    <a:pt x="27721" y="11275"/>
                  </a:cubicBezTo>
                  <a:cubicBezTo>
                    <a:pt x="29322" y="9540"/>
                    <a:pt x="30956" y="7772"/>
                    <a:pt x="32624" y="6071"/>
                  </a:cubicBezTo>
                  <a:cubicBezTo>
                    <a:pt x="32858" y="5838"/>
                    <a:pt x="35927" y="3069"/>
                    <a:pt x="35860" y="2902"/>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2365732" y="2029883"/>
              <a:ext cx="29889" cy="99076"/>
            </a:xfrm>
            <a:custGeom>
              <a:rect b="b" l="l" r="r" t="t"/>
              <a:pathLst>
                <a:path extrusionOk="0" fill="none" h="4538" w="1369">
                  <a:moveTo>
                    <a:pt x="868" y="4538"/>
                  </a:moveTo>
                  <a:cubicBezTo>
                    <a:pt x="868" y="4538"/>
                    <a:pt x="67" y="3203"/>
                    <a:pt x="34" y="2569"/>
                  </a:cubicBezTo>
                  <a:cubicBezTo>
                    <a:pt x="1" y="1969"/>
                    <a:pt x="1368" y="1"/>
                    <a:pt x="1368" y="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2487362" y="2029883"/>
              <a:ext cx="91063" cy="173350"/>
            </a:xfrm>
            <a:custGeom>
              <a:rect b="b" l="l" r="r" t="t"/>
              <a:pathLst>
                <a:path extrusionOk="0" fill="none" h="7940" w="4171">
                  <a:moveTo>
                    <a:pt x="0" y="7306"/>
                  </a:moveTo>
                  <a:cubicBezTo>
                    <a:pt x="0" y="7306"/>
                    <a:pt x="1368" y="7940"/>
                    <a:pt x="1902" y="7306"/>
                  </a:cubicBezTo>
                  <a:cubicBezTo>
                    <a:pt x="2402" y="6672"/>
                    <a:pt x="4170" y="3437"/>
                    <a:pt x="4170" y="3437"/>
                  </a:cubicBezTo>
                  <a:cubicBezTo>
                    <a:pt x="4170" y="3437"/>
                    <a:pt x="1802" y="401"/>
                    <a:pt x="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2646851" y="2043725"/>
              <a:ext cx="654014" cy="557886"/>
            </a:xfrm>
            <a:custGeom>
              <a:rect b="b" l="l" r="r" t="t"/>
              <a:pathLst>
                <a:path extrusionOk="0" fill="none" h="25553" w="29956">
                  <a:moveTo>
                    <a:pt x="1" y="2202"/>
                  </a:moveTo>
                  <a:cubicBezTo>
                    <a:pt x="5404" y="6939"/>
                    <a:pt x="26953" y="25552"/>
                    <a:pt x="28354" y="25552"/>
                  </a:cubicBezTo>
                  <a:cubicBezTo>
                    <a:pt x="29955" y="25552"/>
                    <a:pt x="27687" y="22917"/>
                    <a:pt x="26520" y="21583"/>
                  </a:cubicBezTo>
                  <a:cubicBezTo>
                    <a:pt x="25352" y="20215"/>
                    <a:pt x="14244" y="11209"/>
                    <a:pt x="11175" y="6205"/>
                  </a:cubicBezTo>
                  <a:cubicBezTo>
                    <a:pt x="9407" y="3403"/>
                    <a:pt x="6839" y="1235"/>
                    <a:pt x="377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1770723" y="1809962"/>
              <a:ext cx="605219" cy="302970"/>
            </a:xfrm>
            <a:custGeom>
              <a:rect b="b" l="l" r="r" t="t"/>
              <a:pathLst>
                <a:path extrusionOk="0" fill="none" h="13877" w="27721">
                  <a:moveTo>
                    <a:pt x="27721" y="13877"/>
                  </a:moveTo>
                  <a:lnTo>
                    <a:pt x="21783" y="13543"/>
                  </a:lnTo>
                  <a:lnTo>
                    <a:pt x="18614" y="13343"/>
                  </a:lnTo>
                  <a:lnTo>
                    <a:pt x="11142" y="12909"/>
                  </a:lnTo>
                  <a:lnTo>
                    <a:pt x="8007" y="12743"/>
                  </a:lnTo>
                  <a:lnTo>
                    <a:pt x="1168" y="12309"/>
                  </a:lnTo>
                  <a:cubicBezTo>
                    <a:pt x="1168" y="12309"/>
                    <a:pt x="1" y="6071"/>
                    <a:pt x="2636" y="4403"/>
                  </a:cubicBezTo>
                  <a:cubicBezTo>
                    <a:pt x="4404" y="3269"/>
                    <a:pt x="9808" y="1735"/>
                    <a:pt x="13911" y="801"/>
                  </a:cubicBezTo>
                  <a:cubicBezTo>
                    <a:pt x="15379" y="434"/>
                    <a:pt x="16880" y="167"/>
                    <a:pt x="18414" y="33"/>
                  </a:cubicBezTo>
                  <a:cubicBezTo>
                    <a:pt x="19315" y="0"/>
                    <a:pt x="20249" y="67"/>
                    <a:pt x="21183" y="133"/>
                  </a:cubicBezTo>
                  <a:cubicBezTo>
                    <a:pt x="22517" y="267"/>
                    <a:pt x="23918" y="434"/>
                    <a:pt x="25052" y="567"/>
                  </a:cubicBezTo>
                  <a:cubicBezTo>
                    <a:pt x="25586" y="634"/>
                    <a:pt x="26487" y="667"/>
                    <a:pt x="26853" y="70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2190218" y="2110009"/>
              <a:ext cx="8755" cy="205378"/>
            </a:xfrm>
            <a:custGeom>
              <a:rect b="b" l="l" r="r" t="t"/>
              <a:pathLst>
                <a:path extrusionOk="0" fill="none" h="9407" w="401">
                  <a:moveTo>
                    <a:pt x="1" y="9407"/>
                  </a:moveTo>
                  <a:lnTo>
                    <a:pt x="401" y="0"/>
                  </a:ln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2098455" y="2284780"/>
              <a:ext cx="312445" cy="2200869"/>
            </a:xfrm>
            <a:custGeom>
              <a:rect b="b" l="l" r="r" t="t"/>
              <a:pathLst>
                <a:path extrusionOk="0" fill="none" h="100807" w="14311">
                  <a:moveTo>
                    <a:pt x="12443" y="1"/>
                  </a:moveTo>
                  <a:cubicBezTo>
                    <a:pt x="12776" y="28154"/>
                    <a:pt x="14311" y="100806"/>
                    <a:pt x="14311" y="100806"/>
                  </a:cubicBezTo>
                  <a:lnTo>
                    <a:pt x="1" y="100806"/>
                  </a:lnTo>
                  <a:lnTo>
                    <a:pt x="3570" y="9875"/>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1944796" y="1811228"/>
              <a:ext cx="288407" cy="280591"/>
            </a:xfrm>
            <a:custGeom>
              <a:rect b="b" l="l" r="r" t="t"/>
              <a:pathLst>
                <a:path extrusionOk="0" h="12852" w="13210">
                  <a:moveTo>
                    <a:pt x="10937" y="0"/>
                  </a:moveTo>
                  <a:cubicBezTo>
                    <a:pt x="10772" y="0"/>
                    <a:pt x="10607" y="3"/>
                    <a:pt x="10441" y="9"/>
                  </a:cubicBezTo>
                  <a:cubicBezTo>
                    <a:pt x="8907" y="142"/>
                    <a:pt x="7406" y="376"/>
                    <a:pt x="5938" y="776"/>
                  </a:cubicBezTo>
                  <a:cubicBezTo>
                    <a:pt x="3936" y="1577"/>
                    <a:pt x="1868" y="2577"/>
                    <a:pt x="1034" y="3578"/>
                  </a:cubicBezTo>
                  <a:cubicBezTo>
                    <a:pt x="34" y="5279"/>
                    <a:pt x="0" y="10116"/>
                    <a:pt x="34" y="12685"/>
                  </a:cubicBezTo>
                  <a:lnTo>
                    <a:pt x="3169" y="12851"/>
                  </a:lnTo>
                  <a:cubicBezTo>
                    <a:pt x="3103" y="10783"/>
                    <a:pt x="3069" y="5813"/>
                    <a:pt x="4070" y="4112"/>
                  </a:cubicBezTo>
                  <a:cubicBezTo>
                    <a:pt x="4804" y="2878"/>
                    <a:pt x="11509" y="676"/>
                    <a:pt x="13210" y="142"/>
                  </a:cubicBezTo>
                  <a:cubicBezTo>
                    <a:pt x="12469" y="60"/>
                    <a:pt x="11705" y="0"/>
                    <a:pt x="109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2177119" y="1823061"/>
              <a:ext cx="179900" cy="282600"/>
            </a:xfrm>
            <a:custGeom>
              <a:rect b="b" l="l" r="r" t="t"/>
              <a:pathLst>
                <a:path extrusionOk="0" h="12944" w="8240">
                  <a:moveTo>
                    <a:pt x="6472" y="0"/>
                  </a:moveTo>
                  <a:cubicBezTo>
                    <a:pt x="6472" y="0"/>
                    <a:pt x="801" y="1902"/>
                    <a:pt x="401" y="3670"/>
                  </a:cubicBezTo>
                  <a:cubicBezTo>
                    <a:pt x="67" y="5071"/>
                    <a:pt x="0" y="10475"/>
                    <a:pt x="0" y="12743"/>
                  </a:cubicBezTo>
                  <a:lnTo>
                    <a:pt x="3169" y="12943"/>
                  </a:lnTo>
                  <a:cubicBezTo>
                    <a:pt x="3102" y="11142"/>
                    <a:pt x="2902" y="5671"/>
                    <a:pt x="3536" y="4037"/>
                  </a:cubicBezTo>
                  <a:cubicBezTo>
                    <a:pt x="4237" y="2102"/>
                    <a:pt x="8239" y="267"/>
                    <a:pt x="8239" y="267"/>
                  </a:cubicBezTo>
                  <a:lnTo>
                    <a:pt x="7839" y="201"/>
                  </a:lnTo>
                  <a:lnTo>
                    <a:pt x="6472" y="0"/>
                  </a:lnTo>
                  <a:close/>
                </a:path>
              </a:pathLst>
            </a:custGeom>
            <a:solidFill>
              <a:srgbClr val="DE4C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2255040" y="2746521"/>
              <a:ext cx="127458" cy="316091"/>
            </a:xfrm>
            <a:custGeom>
              <a:rect b="b" l="l" r="r" t="t"/>
              <a:pathLst>
                <a:path extrusionOk="0" fill="none" h="14478" w="5838">
                  <a:moveTo>
                    <a:pt x="5604" y="0"/>
                  </a:moveTo>
                  <a:cubicBezTo>
                    <a:pt x="3736" y="401"/>
                    <a:pt x="1868" y="668"/>
                    <a:pt x="0" y="768"/>
                  </a:cubicBezTo>
                  <a:lnTo>
                    <a:pt x="0" y="14244"/>
                  </a:lnTo>
                  <a:cubicBezTo>
                    <a:pt x="1935" y="14477"/>
                    <a:pt x="3937" y="14377"/>
                    <a:pt x="5838" y="13910"/>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1920037" y="3985901"/>
              <a:ext cx="1347305" cy="562405"/>
            </a:xfrm>
            <a:custGeom>
              <a:rect b="b" l="l" r="r" t="t"/>
              <a:pathLst>
                <a:path extrusionOk="0" h="25760" w="61711">
                  <a:moveTo>
                    <a:pt x="30156" y="0"/>
                  </a:moveTo>
                  <a:cubicBezTo>
                    <a:pt x="23661" y="0"/>
                    <a:pt x="21294" y="16519"/>
                    <a:pt x="16645" y="16519"/>
                  </a:cubicBezTo>
                  <a:cubicBezTo>
                    <a:pt x="13347" y="16519"/>
                    <a:pt x="11957" y="14999"/>
                    <a:pt x="9830" y="14999"/>
                  </a:cubicBezTo>
                  <a:cubicBezTo>
                    <a:pt x="8902" y="14999"/>
                    <a:pt x="7833" y="15288"/>
                    <a:pt x="6405" y="16119"/>
                  </a:cubicBezTo>
                  <a:cubicBezTo>
                    <a:pt x="2702" y="18287"/>
                    <a:pt x="701" y="23591"/>
                    <a:pt x="0" y="25759"/>
                  </a:cubicBezTo>
                  <a:lnTo>
                    <a:pt x="61277" y="25759"/>
                  </a:lnTo>
                  <a:cubicBezTo>
                    <a:pt x="61577" y="23558"/>
                    <a:pt x="61711" y="19521"/>
                    <a:pt x="59509" y="17320"/>
                  </a:cubicBezTo>
                  <a:cubicBezTo>
                    <a:pt x="58759" y="16569"/>
                    <a:pt x="57922" y="16283"/>
                    <a:pt x="57066" y="16283"/>
                  </a:cubicBezTo>
                  <a:cubicBezTo>
                    <a:pt x="54310" y="16283"/>
                    <a:pt x="51360" y="19255"/>
                    <a:pt x="50470" y="19255"/>
                  </a:cubicBezTo>
                  <a:cubicBezTo>
                    <a:pt x="49269" y="19255"/>
                    <a:pt x="48868" y="16119"/>
                    <a:pt x="45333" y="13384"/>
                  </a:cubicBezTo>
                  <a:cubicBezTo>
                    <a:pt x="44305" y="12579"/>
                    <a:pt x="43210" y="12307"/>
                    <a:pt x="42115" y="12307"/>
                  </a:cubicBezTo>
                  <a:cubicBezTo>
                    <a:pt x="39829" y="12307"/>
                    <a:pt x="37547" y="13495"/>
                    <a:pt x="35899" y="13495"/>
                  </a:cubicBezTo>
                  <a:cubicBezTo>
                    <a:pt x="35622" y="13495"/>
                    <a:pt x="35363" y="13462"/>
                    <a:pt x="35125" y="13384"/>
                  </a:cubicBezTo>
                  <a:cubicBezTo>
                    <a:pt x="32757" y="12583"/>
                    <a:pt x="37093" y="408"/>
                    <a:pt x="30389" y="7"/>
                  </a:cubicBezTo>
                  <a:cubicBezTo>
                    <a:pt x="30311" y="3"/>
                    <a:pt x="30233" y="0"/>
                    <a:pt x="301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a:off x="2112297" y="4401181"/>
              <a:ext cx="87417" cy="141300"/>
            </a:xfrm>
            <a:custGeom>
              <a:rect b="b" l="l" r="r" t="t"/>
              <a:pathLst>
                <a:path extrusionOk="0" fill="none" h="6472" w="4004">
                  <a:moveTo>
                    <a:pt x="4003" y="6471"/>
                  </a:moveTo>
                  <a:lnTo>
                    <a:pt x="0"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2535416" y="4104758"/>
              <a:ext cx="45914" cy="434074"/>
            </a:xfrm>
            <a:custGeom>
              <a:rect b="b" l="l" r="r" t="t"/>
              <a:pathLst>
                <a:path extrusionOk="0" fill="none" h="19882" w="2103">
                  <a:moveTo>
                    <a:pt x="1" y="19882"/>
                  </a:moveTo>
                  <a:lnTo>
                    <a:pt x="2102"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a:off x="2801252" y="4377864"/>
              <a:ext cx="45171" cy="164617"/>
            </a:xfrm>
            <a:custGeom>
              <a:rect b="b" l="l" r="r" t="t"/>
              <a:pathLst>
                <a:path extrusionOk="0" fill="none" h="7540" w="2069">
                  <a:moveTo>
                    <a:pt x="0" y="7539"/>
                  </a:moveTo>
                  <a:lnTo>
                    <a:pt x="2068"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a:off x="3128242" y="4435393"/>
              <a:ext cx="44451" cy="107088"/>
            </a:xfrm>
            <a:custGeom>
              <a:rect b="b" l="l" r="r" t="t"/>
              <a:pathLst>
                <a:path extrusionOk="0" fill="none" h="4905" w="2036">
                  <a:moveTo>
                    <a:pt x="1" y="4904"/>
                  </a:moveTo>
                  <a:lnTo>
                    <a:pt x="2035"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2059134" y="4404806"/>
              <a:ext cx="153679" cy="80868"/>
            </a:xfrm>
            <a:custGeom>
              <a:rect b="b" l="l" r="r" t="t"/>
              <a:pathLst>
                <a:path extrusionOk="0" fill="none" h="3704" w="7039">
                  <a:moveTo>
                    <a:pt x="7039" y="1"/>
                  </a:moveTo>
                  <a:lnTo>
                    <a:pt x="4904" y="3703"/>
                  </a:lnTo>
                  <a:lnTo>
                    <a:pt x="0" y="1769"/>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2512121" y="4139712"/>
              <a:ext cx="126738" cy="96150"/>
            </a:xfrm>
            <a:custGeom>
              <a:rect b="b" l="l" r="r" t="t"/>
              <a:pathLst>
                <a:path extrusionOk="0" fill="none" h="4404" w="5805">
                  <a:moveTo>
                    <a:pt x="1" y="1"/>
                  </a:moveTo>
                  <a:lnTo>
                    <a:pt x="2469" y="4404"/>
                  </a:lnTo>
                  <a:lnTo>
                    <a:pt x="5805" y="334"/>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2481533" y="4293393"/>
              <a:ext cx="138396" cy="84492"/>
            </a:xfrm>
            <a:custGeom>
              <a:rect b="b" l="l" r="r" t="t"/>
              <a:pathLst>
                <a:path extrusionOk="0" fill="none" h="3870" w="6339">
                  <a:moveTo>
                    <a:pt x="1" y="0"/>
                  </a:moveTo>
                  <a:lnTo>
                    <a:pt x="3169" y="3870"/>
                  </a:lnTo>
                  <a:lnTo>
                    <a:pt x="6338" y="140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2826731" y="4396793"/>
              <a:ext cx="92526" cy="53926"/>
            </a:xfrm>
            <a:custGeom>
              <a:rect b="b" l="l" r="r" t="t"/>
              <a:pathLst>
                <a:path extrusionOk="0" fill="none" h="2470" w="4238">
                  <a:moveTo>
                    <a:pt x="1" y="2469"/>
                  </a:moveTo>
                  <a:lnTo>
                    <a:pt x="4237" y="1"/>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p:nvPr/>
          </p:nvSpPr>
          <p:spPr>
            <a:xfrm>
              <a:off x="2773568" y="4362581"/>
              <a:ext cx="45914" cy="118725"/>
            </a:xfrm>
            <a:custGeom>
              <a:rect b="b" l="l" r="r" t="t"/>
              <a:pathLst>
                <a:path extrusionOk="0" fill="none" h="5438" w="2103">
                  <a:moveTo>
                    <a:pt x="2102" y="5437"/>
                  </a:moveTo>
                  <a:lnTo>
                    <a:pt x="1"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p:nvPr/>
          </p:nvSpPr>
          <p:spPr>
            <a:xfrm>
              <a:off x="3126779" y="4415744"/>
              <a:ext cx="22618" cy="77222"/>
            </a:xfrm>
            <a:custGeom>
              <a:rect b="b" l="l" r="r" t="t"/>
              <a:pathLst>
                <a:path extrusionOk="0" fill="none" h="3537" w="1036">
                  <a:moveTo>
                    <a:pt x="1035" y="3536"/>
                  </a:moveTo>
                  <a:lnTo>
                    <a:pt x="1"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3142084" y="4481286"/>
              <a:ext cx="64843" cy="26963"/>
            </a:xfrm>
            <a:custGeom>
              <a:rect b="b" l="l" r="r" t="t"/>
              <a:pathLst>
                <a:path extrusionOk="0" fill="none" h="1235" w="2970">
                  <a:moveTo>
                    <a:pt x="0" y="1235"/>
                  </a:moveTo>
                  <a:lnTo>
                    <a:pt x="2969"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6"/>
            <p:cNvSpPr/>
            <p:nvPr/>
          </p:nvSpPr>
          <p:spPr>
            <a:xfrm>
              <a:off x="3082371" y="1196003"/>
              <a:ext cx="1551221" cy="497432"/>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888067" y="2500357"/>
              <a:ext cx="869567" cy="278954"/>
            </a:xfrm>
            <a:custGeom>
              <a:rect b="b" l="l" r="r" t="t"/>
              <a:pathLst>
                <a:path extrusionOk="0" fill="none" h="12777" w="39829">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p:nvPr/>
          </p:nvSpPr>
          <p:spPr>
            <a:xfrm>
              <a:off x="3754559" y="2177014"/>
              <a:ext cx="812060" cy="128179"/>
            </a:xfrm>
            <a:custGeom>
              <a:rect b="b" l="l" r="r" t="t"/>
              <a:pathLst>
                <a:path extrusionOk="0" fill="none" h="5871" w="37195">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p:nvPr/>
          </p:nvSpPr>
          <p:spPr>
            <a:xfrm>
              <a:off x="3361285" y="2184284"/>
              <a:ext cx="319016" cy="133309"/>
            </a:xfrm>
            <a:custGeom>
              <a:rect b="b" l="l" r="r" t="t"/>
              <a:pathLst>
                <a:path extrusionOk="0" fill="none" h="6106" w="14612">
                  <a:moveTo>
                    <a:pt x="1" y="6105"/>
                  </a:moveTo>
                  <a:cubicBezTo>
                    <a:pt x="4104" y="2603"/>
                    <a:pt x="9241" y="634"/>
                    <a:pt x="14611"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a:off x="3361285" y="2282597"/>
              <a:ext cx="977376" cy="167543"/>
            </a:xfrm>
            <a:custGeom>
              <a:rect b="b" l="l" r="r" t="t"/>
              <a:pathLst>
                <a:path extrusionOk="0" fill="none" h="7674" w="44767">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a:off x="4142746" y="2463219"/>
              <a:ext cx="423878" cy="106346"/>
            </a:xfrm>
            <a:custGeom>
              <a:rect b="b" l="l" r="r" t="t"/>
              <a:pathLst>
                <a:path extrusionOk="0" fill="none" h="4871" w="19415">
                  <a:moveTo>
                    <a:pt x="0" y="2702"/>
                  </a:moveTo>
                  <a:cubicBezTo>
                    <a:pt x="2035" y="3403"/>
                    <a:pt x="4136" y="3903"/>
                    <a:pt x="6271" y="4237"/>
                  </a:cubicBezTo>
                  <a:cubicBezTo>
                    <a:pt x="11075" y="4871"/>
                    <a:pt x="16479" y="3837"/>
                    <a:pt x="19414"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a:off x="3833223" y="2445731"/>
              <a:ext cx="281858" cy="67768"/>
            </a:xfrm>
            <a:custGeom>
              <a:rect b="b" l="l" r="r" t="t"/>
              <a:pathLst>
                <a:path extrusionOk="0" fill="none" h="3104" w="12910">
                  <a:moveTo>
                    <a:pt x="0" y="1"/>
                  </a:moveTo>
                  <a:cubicBezTo>
                    <a:pt x="2235" y="168"/>
                    <a:pt x="4404" y="568"/>
                    <a:pt x="6572" y="1135"/>
                  </a:cubicBezTo>
                  <a:cubicBezTo>
                    <a:pt x="8707" y="1669"/>
                    <a:pt x="10808" y="2436"/>
                    <a:pt x="12910" y="3103"/>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p:nvPr/>
          </p:nvSpPr>
          <p:spPr>
            <a:xfrm>
              <a:off x="3361285" y="2445011"/>
              <a:ext cx="366349" cy="137676"/>
            </a:xfrm>
            <a:custGeom>
              <a:rect b="b" l="l" r="r" t="t"/>
              <a:pathLst>
                <a:path extrusionOk="0" fill="none" h="6306" w="16780">
                  <a:moveTo>
                    <a:pt x="1" y="6305"/>
                  </a:moveTo>
                  <a:cubicBezTo>
                    <a:pt x="4671" y="2336"/>
                    <a:pt x="10642" y="334"/>
                    <a:pt x="1678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p:nvPr/>
          </p:nvSpPr>
          <p:spPr>
            <a:xfrm>
              <a:off x="1440488" y="1112512"/>
              <a:ext cx="423880" cy="135979"/>
            </a:xfrm>
            <a:custGeom>
              <a:rect b="b" l="l" r="r" t="t"/>
              <a:pathLst>
                <a:path extrusionOk="0" fill="none" h="12777" w="39829">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3253165" y="3586277"/>
              <a:ext cx="416536" cy="133571"/>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26"/>
            <p:cNvGrpSpPr/>
            <p:nvPr/>
          </p:nvGrpSpPr>
          <p:grpSpPr>
            <a:xfrm>
              <a:off x="668987" y="3829462"/>
              <a:ext cx="604501" cy="203419"/>
              <a:chOff x="538575" y="3826537"/>
              <a:chExt cx="604501" cy="203419"/>
            </a:xfrm>
          </p:grpSpPr>
          <p:sp>
            <p:nvSpPr>
              <p:cNvPr id="203" name="Google Shape;203;p26"/>
              <p:cNvSpPr/>
              <p:nvPr/>
            </p:nvSpPr>
            <p:spPr>
              <a:xfrm>
                <a:off x="735790" y="3826537"/>
                <a:ext cx="407285" cy="64273"/>
              </a:xfrm>
              <a:custGeom>
                <a:rect b="b" l="l" r="r" t="t"/>
                <a:pathLst>
                  <a:path extrusionOk="0" fill="none" h="5871" w="37195">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538575" y="3830183"/>
                <a:ext cx="160001" cy="66845"/>
              </a:xfrm>
              <a:custGeom>
                <a:rect b="b" l="l" r="r" t="t"/>
                <a:pathLst>
                  <a:path extrusionOk="0" fill="none" h="6106" w="14612">
                    <a:moveTo>
                      <a:pt x="1" y="6105"/>
                    </a:moveTo>
                    <a:cubicBezTo>
                      <a:pt x="4104" y="2603"/>
                      <a:pt x="9241" y="634"/>
                      <a:pt x="14611"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p:nvPr/>
            </p:nvSpPr>
            <p:spPr>
              <a:xfrm>
                <a:off x="1053527" y="3903588"/>
                <a:ext cx="89505" cy="46757"/>
              </a:xfrm>
              <a:custGeom>
                <a:rect b="b" l="l" r="r" t="t"/>
                <a:pathLst>
                  <a:path extrusionOk="0" fill="none" h="4271" w="8174">
                    <a:moveTo>
                      <a:pt x="1" y="4270"/>
                    </a:moveTo>
                    <a:cubicBezTo>
                      <a:pt x="3203" y="3870"/>
                      <a:pt x="6238" y="2536"/>
                      <a:pt x="8173"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538575" y="3879481"/>
                <a:ext cx="490199" cy="84011"/>
              </a:xfrm>
              <a:custGeom>
                <a:rect b="b" l="l" r="r" t="t"/>
                <a:pathLst>
                  <a:path extrusionOk="0" fill="none" h="7674" w="44767">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930454" y="3970052"/>
                <a:ext cx="212594" cy="53325"/>
              </a:xfrm>
              <a:custGeom>
                <a:rect b="b" l="l" r="r" t="t"/>
                <a:pathLst>
                  <a:path extrusionOk="0" fill="none" h="4871" w="19415">
                    <a:moveTo>
                      <a:pt x="0" y="2702"/>
                    </a:moveTo>
                    <a:cubicBezTo>
                      <a:pt x="2035" y="3403"/>
                      <a:pt x="4136" y="3903"/>
                      <a:pt x="6271" y="4237"/>
                    </a:cubicBezTo>
                    <a:cubicBezTo>
                      <a:pt x="11075" y="4871"/>
                      <a:pt x="16479" y="3837"/>
                      <a:pt x="19414"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775238" y="3961283"/>
                <a:ext cx="141365" cy="33981"/>
              </a:xfrm>
              <a:custGeom>
                <a:rect b="b" l="l" r="r" t="t"/>
                <a:pathLst>
                  <a:path extrusionOk="0" fill="none" h="3104" w="12910">
                    <a:moveTo>
                      <a:pt x="0" y="1"/>
                    </a:moveTo>
                    <a:cubicBezTo>
                      <a:pt x="2235" y="168"/>
                      <a:pt x="4404" y="568"/>
                      <a:pt x="6572" y="1135"/>
                    </a:cubicBezTo>
                    <a:cubicBezTo>
                      <a:pt x="8707" y="1669"/>
                      <a:pt x="10808" y="2436"/>
                      <a:pt x="12910" y="3103"/>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538575" y="3960921"/>
                <a:ext cx="183741" cy="69035"/>
              </a:xfrm>
              <a:custGeom>
                <a:rect b="b" l="l" r="r" t="t"/>
                <a:pathLst>
                  <a:path extrusionOk="0" fill="none" h="6306" w="16780">
                    <a:moveTo>
                      <a:pt x="1" y="6305"/>
                    </a:moveTo>
                    <a:cubicBezTo>
                      <a:pt x="4671" y="2336"/>
                      <a:pt x="10642" y="334"/>
                      <a:pt x="1678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6"/>
            <p:cNvGrpSpPr/>
            <p:nvPr/>
          </p:nvGrpSpPr>
          <p:grpSpPr>
            <a:xfrm>
              <a:off x="3039405" y="723887"/>
              <a:ext cx="368504" cy="123984"/>
              <a:chOff x="538575" y="3826537"/>
              <a:chExt cx="604501" cy="203419"/>
            </a:xfrm>
          </p:grpSpPr>
          <p:sp>
            <p:nvSpPr>
              <p:cNvPr id="211" name="Google Shape;211;p26"/>
              <p:cNvSpPr/>
              <p:nvPr/>
            </p:nvSpPr>
            <p:spPr>
              <a:xfrm>
                <a:off x="735790" y="3826537"/>
                <a:ext cx="407285" cy="64273"/>
              </a:xfrm>
              <a:custGeom>
                <a:rect b="b" l="l" r="r" t="t"/>
                <a:pathLst>
                  <a:path extrusionOk="0" fill="none" h="5871" w="37195">
                    <a:moveTo>
                      <a:pt x="1" y="67"/>
                    </a:moveTo>
                    <a:cubicBezTo>
                      <a:pt x="3437" y="0"/>
                      <a:pt x="6839" y="434"/>
                      <a:pt x="10175" y="1301"/>
                    </a:cubicBezTo>
                    <a:cubicBezTo>
                      <a:pt x="14811" y="2535"/>
                      <a:pt x="19281" y="4570"/>
                      <a:pt x="24051" y="5204"/>
                    </a:cubicBezTo>
                    <a:cubicBezTo>
                      <a:pt x="28821" y="5871"/>
                      <a:pt x="34259" y="4804"/>
                      <a:pt x="37194" y="9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538575" y="3830183"/>
                <a:ext cx="160001" cy="66845"/>
              </a:xfrm>
              <a:custGeom>
                <a:rect b="b" l="l" r="r" t="t"/>
                <a:pathLst>
                  <a:path extrusionOk="0" fill="none" h="6106" w="14612">
                    <a:moveTo>
                      <a:pt x="1" y="6105"/>
                    </a:moveTo>
                    <a:cubicBezTo>
                      <a:pt x="4104" y="2603"/>
                      <a:pt x="9241" y="634"/>
                      <a:pt x="14611"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1053527" y="3903588"/>
                <a:ext cx="89505" cy="46757"/>
              </a:xfrm>
              <a:custGeom>
                <a:rect b="b" l="l" r="r" t="t"/>
                <a:pathLst>
                  <a:path extrusionOk="0" fill="none" h="4271" w="8174">
                    <a:moveTo>
                      <a:pt x="1" y="4270"/>
                    </a:moveTo>
                    <a:cubicBezTo>
                      <a:pt x="3203" y="3870"/>
                      <a:pt x="6238" y="2536"/>
                      <a:pt x="8173"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538575" y="3879481"/>
                <a:ext cx="490199" cy="84011"/>
              </a:xfrm>
              <a:custGeom>
                <a:rect b="b" l="l" r="r" t="t"/>
                <a:pathLst>
                  <a:path extrusionOk="0" fill="none" h="7674" w="44767">
                    <a:moveTo>
                      <a:pt x="1" y="7673"/>
                    </a:moveTo>
                    <a:cubicBezTo>
                      <a:pt x="7573" y="1235"/>
                      <a:pt x="18581" y="1"/>
                      <a:pt x="28188" y="2536"/>
                    </a:cubicBezTo>
                    <a:cubicBezTo>
                      <a:pt x="32824" y="3770"/>
                      <a:pt x="37294" y="5772"/>
                      <a:pt x="42064" y="6439"/>
                    </a:cubicBezTo>
                    <a:cubicBezTo>
                      <a:pt x="42965" y="6572"/>
                      <a:pt x="43866" y="6606"/>
                      <a:pt x="44766" y="6606"/>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930454" y="3970052"/>
                <a:ext cx="212594" cy="53325"/>
              </a:xfrm>
              <a:custGeom>
                <a:rect b="b" l="l" r="r" t="t"/>
                <a:pathLst>
                  <a:path extrusionOk="0" fill="none" h="4871" w="19415">
                    <a:moveTo>
                      <a:pt x="0" y="2702"/>
                    </a:moveTo>
                    <a:cubicBezTo>
                      <a:pt x="2035" y="3403"/>
                      <a:pt x="4136" y="3903"/>
                      <a:pt x="6271" y="4237"/>
                    </a:cubicBezTo>
                    <a:cubicBezTo>
                      <a:pt x="11075" y="4871"/>
                      <a:pt x="16479" y="3837"/>
                      <a:pt x="19414" y="0"/>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775238" y="3961283"/>
                <a:ext cx="141365" cy="33981"/>
              </a:xfrm>
              <a:custGeom>
                <a:rect b="b" l="l" r="r" t="t"/>
                <a:pathLst>
                  <a:path extrusionOk="0" fill="none" h="3104" w="12910">
                    <a:moveTo>
                      <a:pt x="0" y="1"/>
                    </a:moveTo>
                    <a:cubicBezTo>
                      <a:pt x="2235" y="168"/>
                      <a:pt x="4404" y="568"/>
                      <a:pt x="6572" y="1135"/>
                    </a:cubicBezTo>
                    <a:cubicBezTo>
                      <a:pt x="8707" y="1669"/>
                      <a:pt x="10808" y="2436"/>
                      <a:pt x="12910" y="3103"/>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p:nvPr/>
            </p:nvSpPr>
            <p:spPr>
              <a:xfrm>
                <a:off x="538575" y="3960921"/>
                <a:ext cx="183741" cy="69035"/>
              </a:xfrm>
              <a:custGeom>
                <a:rect b="b" l="l" r="r" t="t"/>
                <a:pathLst>
                  <a:path extrusionOk="0" fill="none" h="6306" w="16780">
                    <a:moveTo>
                      <a:pt x="1" y="6305"/>
                    </a:moveTo>
                    <a:cubicBezTo>
                      <a:pt x="4671" y="2336"/>
                      <a:pt x="10642" y="334"/>
                      <a:pt x="16780" y="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35"/>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Long Term Policies</a:t>
            </a:r>
            <a:endParaRPr b="1">
              <a:latin typeface="Times New Roman"/>
              <a:ea typeface="Times New Roman"/>
              <a:cs typeface="Times New Roman"/>
              <a:sym typeface="Times New Roman"/>
            </a:endParaRPr>
          </a:p>
        </p:txBody>
      </p:sp>
      <p:sp>
        <p:nvSpPr>
          <p:cNvPr id="1097" name="Google Shape;1097;p35"/>
          <p:cNvSpPr/>
          <p:nvPr/>
        </p:nvSpPr>
        <p:spPr>
          <a:xfrm>
            <a:off x="1062926" y="1493621"/>
            <a:ext cx="38336" cy="16603"/>
          </a:xfrm>
          <a:custGeom>
            <a:rect b="b" l="l" r="r" t="t"/>
            <a:pathLst>
              <a:path extrusionOk="0" h="6104" w="14094">
                <a:moveTo>
                  <a:pt x="3064" y="1"/>
                </a:moveTo>
                <a:cubicBezTo>
                  <a:pt x="1373" y="1"/>
                  <a:pt x="1" y="1373"/>
                  <a:pt x="1" y="3040"/>
                </a:cubicBezTo>
                <a:cubicBezTo>
                  <a:pt x="1" y="4731"/>
                  <a:pt x="1373" y="6103"/>
                  <a:pt x="3064" y="6103"/>
                </a:cubicBezTo>
                <a:lnTo>
                  <a:pt x="11029" y="6103"/>
                </a:lnTo>
                <a:cubicBezTo>
                  <a:pt x="12721" y="6103"/>
                  <a:pt x="14093" y="4731"/>
                  <a:pt x="14093" y="3040"/>
                </a:cubicBezTo>
                <a:cubicBezTo>
                  <a:pt x="14093" y="1373"/>
                  <a:pt x="12721" y="1"/>
                  <a:pt x="1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8" name="Google Shape;1098;p35"/>
          <p:cNvGrpSpPr/>
          <p:nvPr/>
        </p:nvGrpSpPr>
        <p:grpSpPr>
          <a:xfrm>
            <a:off x="729176" y="1479823"/>
            <a:ext cx="659596" cy="548345"/>
            <a:chOff x="4857150" y="1419910"/>
            <a:chExt cx="659596" cy="548345"/>
          </a:xfrm>
        </p:grpSpPr>
        <p:sp>
          <p:nvSpPr>
            <p:cNvPr id="1099" name="Google Shape;1099;p35"/>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5"/>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101" name="Google Shape;1101;p35"/>
          <p:cNvSpPr txBox="1"/>
          <p:nvPr/>
        </p:nvSpPr>
        <p:spPr>
          <a:xfrm>
            <a:off x="1501260" y="1514900"/>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rgbClr val="333333"/>
                </a:solidFill>
                <a:highlight>
                  <a:srgbClr val="FFFFFF"/>
                </a:highlight>
                <a:latin typeface="Times New Roman"/>
                <a:ea typeface="Times New Roman"/>
                <a:cs typeface="Times New Roman"/>
                <a:sym typeface="Times New Roman"/>
              </a:rPr>
              <a:t>P</a:t>
            </a:r>
            <a:r>
              <a:rPr lang="en" sz="1200">
                <a:solidFill>
                  <a:srgbClr val="333333"/>
                </a:solidFill>
                <a:highlight>
                  <a:srgbClr val="FFFFFF"/>
                </a:highlight>
                <a:latin typeface="Times New Roman"/>
                <a:ea typeface="Times New Roman"/>
                <a:cs typeface="Times New Roman"/>
                <a:sym typeface="Times New Roman"/>
              </a:rPr>
              <a:t>roviding industrial incentives- low interest loans for installation of solar PVs at the</a:t>
            </a:r>
            <a:endParaRPr b="1" sz="1200">
              <a:solidFill>
                <a:schemeClr val="dk1"/>
              </a:solidFill>
              <a:latin typeface="Times New Roman"/>
              <a:ea typeface="Times New Roman"/>
              <a:cs typeface="Times New Roman"/>
              <a:sym typeface="Times New Roman"/>
            </a:endParaRPr>
          </a:p>
        </p:txBody>
      </p:sp>
      <p:grpSp>
        <p:nvGrpSpPr>
          <p:cNvPr id="1102" name="Google Shape;1102;p35"/>
          <p:cNvGrpSpPr/>
          <p:nvPr/>
        </p:nvGrpSpPr>
        <p:grpSpPr>
          <a:xfrm>
            <a:off x="729176" y="2337885"/>
            <a:ext cx="659596" cy="548345"/>
            <a:chOff x="4857150" y="2577423"/>
            <a:chExt cx="659596" cy="548345"/>
          </a:xfrm>
        </p:grpSpPr>
        <p:sp>
          <p:nvSpPr>
            <p:cNvPr id="1103" name="Google Shape;1103;p35"/>
            <p:cNvSpPr/>
            <p:nvPr/>
          </p:nvSpPr>
          <p:spPr>
            <a:xfrm rot="10800000">
              <a:off x="4857153" y="2577423"/>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4" name="Google Shape;1104;p35"/>
            <p:cNvSpPr txBox="1"/>
            <p:nvPr/>
          </p:nvSpPr>
          <p:spPr>
            <a:xfrm>
              <a:off x="4857150" y="2715388"/>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105" name="Google Shape;1105;p35"/>
          <p:cNvSpPr txBox="1"/>
          <p:nvPr/>
        </p:nvSpPr>
        <p:spPr>
          <a:xfrm>
            <a:off x="1501260" y="2372963"/>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rgbClr val="333333"/>
                </a:solidFill>
                <a:highlight>
                  <a:srgbClr val="FFFFFF"/>
                </a:highlight>
                <a:latin typeface="Times New Roman"/>
                <a:ea typeface="Times New Roman"/>
                <a:cs typeface="Times New Roman"/>
                <a:sym typeface="Times New Roman"/>
              </a:rPr>
              <a:t>Government can now reduce tax incentives and increase electricity prices</a:t>
            </a:r>
            <a:endParaRPr sz="1200">
              <a:solidFill>
                <a:schemeClr val="dk1"/>
              </a:solidFill>
              <a:latin typeface="Times New Roman"/>
              <a:ea typeface="Times New Roman"/>
              <a:cs typeface="Times New Roman"/>
              <a:sym typeface="Times New Roman"/>
            </a:endParaRPr>
          </a:p>
        </p:txBody>
      </p:sp>
      <p:grpSp>
        <p:nvGrpSpPr>
          <p:cNvPr id="1106" name="Google Shape;1106;p35"/>
          <p:cNvGrpSpPr/>
          <p:nvPr/>
        </p:nvGrpSpPr>
        <p:grpSpPr>
          <a:xfrm>
            <a:off x="729176" y="3195923"/>
            <a:ext cx="659596" cy="548345"/>
            <a:chOff x="4857150" y="3734935"/>
            <a:chExt cx="659596" cy="548345"/>
          </a:xfrm>
        </p:grpSpPr>
        <p:sp>
          <p:nvSpPr>
            <p:cNvPr id="1107" name="Google Shape;1107;p35"/>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8" name="Google Shape;1108;p35"/>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109" name="Google Shape;1109;p35"/>
          <p:cNvSpPr txBox="1"/>
          <p:nvPr/>
        </p:nvSpPr>
        <p:spPr>
          <a:xfrm>
            <a:off x="1501260" y="3231000"/>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Boosting indigineous manufacturing of solar PVs and upskilling labour to ultimately become a global supplier of PVs</a:t>
            </a:r>
            <a:endParaRPr sz="1200">
              <a:solidFill>
                <a:schemeClr val="dk1"/>
              </a:solidFill>
              <a:latin typeface="Times New Roman"/>
              <a:ea typeface="Times New Roman"/>
              <a:cs typeface="Times New Roman"/>
              <a:sym typeface="Times New Roman"/>
            </a:endParaRPr>
          </a:p>
        </p:txBody>
      </p:sp>
      <p:sp>
        <p:nvSpPr>
          <p:cNvPr id="1110" name="Google Shape;1110;p35"/>
          <p:cNvSpPr/>
          <p:nvPr/>
        </p:nvSpPr>
        <p:spPr>
          <a:xfrm>
            <a:off x="1215326" y="1646021"/>
            <a:ext cx="38336" cy="16603"/>
          </a:xfrm>
          <a:custGeom>
            <a:rect b="b" l="l" r="r" t="t"/>
            <a:pathLst>
              <a:path extrusionOk="0" h="6104" w="14094">
                <a:moveTo>
                  <a:pt x="3064" y="1"/>
                </a:moveTo>
                <a:cubicBezTo>
                  <a:pt x="1373" y="1"/>
                  <a:pt x="1" y="1373"/>
                  <a:pt x="1" y="3040"/>
                </a:cubicBezTo>
                <a:cubicBezTo>
                  <a:pt x="1" y="4731"/>
                  <a:pt x="1373" y="6103"/>
                  <a:pt x="3064" y="6103"/>
                </a:cubicBezTo>
                <a:lnTo>
                  <a:pt x="11029" y="6103"/>
                </a:lnTo>
                <a:cubicBezTo>
                  <a:pt x="12721" y="6103"/>
                  <a:pt x="14093" y="4731"/>
                  <a:pt x="14093" y="3040"/>
                </a:cubicBezTo>
                <a:cubicBezTo>
                  <a:pt x="14093" y="1373"/>
                  <a:pt x="12721" y="1"/>
                  <a:pt x="1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1" name="Google Shape;1111;p35"/>
          <p:cNvGrpSpPr/>
          <p:nvPr/>
        </p:nvGrpSpPr>
        <p:grpSpPr>
          <a:xfrm>
            <a:off x="729176" y="4053973"/>
            <a:ext cx="659596" cy="548345"/>
            <a:chOff x="4857150" y="3734935"/>
            <a:chExt cx="659596" cy="548345"/>
          </a:xfrm>
        </p:grpSpPr>
        <p:sp>
          <p:nvSpPr>
            <p:cNvPr id="1112" name="Google Shape;1112;p35"/>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3" name="Google Shape;1113;p35"/>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04</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114" name="Google Shape;1114;p35"/>
          <p:cNvSpPr txBox="1"/>
          <p:nvPr/>
        </p:nvSpPr>
        <p:spPr>
          <a:xfrm>
            <a:off x="1501260" y="4089050"/>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rgbClr val="333333"/>
                </a:solidFill>
                <a:highlight>
                  <a:srgbClr val="FFFFFF"/>
                </a:highlight>
                <a:latin typeface="Times New Roman"/>
                <a:ea typeface="Times New Roman"/>
                <a:cs typeface="Times New Roman"/>
                <a:sym typeface="Times New Roman"/>
              </a:rPr>
              <a:t>Recover and reuse raw materials from old and worn solar PVs</a:t>
            </a:r>
            <a:endParaRPr sz="1200">
              <a:solidFill>
                <a:schemeClr val="dk1"/>
              </a:solidFill>
              <a:latin typeface="Times New Roman"/>
              <a:ea typeface="Times New Roman"/>
              <a:cs typeface="Times New Roman"/>
              <a:sym typeface="Times New Roman"/>
            </a:endParaRPr>
          </a:p>
        </p:txBody>
      </p:sp>
      <p:grpSp>
        <p:nvGrpSpPr>
          <p:cNvPr id="1115" name="Google Shape;1115;p35"/>
          <p:cNvGrpSpPr/>
          <p:nvPr/>
        </p:nvGrpSpPr>
        <p:grpSpPr>
          <a:xfrm>
            <a:off x="5129694" y="1885598"/>
            <a:ext cx="3725929" cy="2417423"/>
            <a:chOff x="2833392" y="1771591"/>
            <a:chExt cx="3476977" cy="2114611"/>
          </a:xfrm>
        </p:grpSpPr>
        <p:grpSp>
          <p:nvGrpSpPr>
            <p:cNvPr id="1116" name="Google Shape;1116;p35"/>
            <p:cNvGrpSpPr/>
            <p:nvPr/>
          </p:nvGrpSpPr>
          <p:grpSpPr>
            <a:xfrm>
              <a:off x="2833392" y="1771591"/>
              <a:ext cx="3476977" cy="2114611"/>
              <a:chOff x="2833392" y="1771591"/>
              <a:chExt cx="3476977" cy="2114611"/>
            </a:xfrm>
          </p:grpSpPr>
          <p:grpSp>
            <p:nvGrpSpPr>
              <p:cNvPr id="1117" name="Google Shape;1117;p35"/>
              <p:cNvGrpSpPr/>
              <p:nvPr/>
            </p:nvGrpSpPr>
            <p:grpSpPr>
              <a:xfrm>
                <a:off x="2833392" y="1771591"/>
                <a:ext cx="3476977" cy="2114611"/>
                <a:chOff x="3953084" y="1192896"/>
                <a:chExt cx="4742842" cy="2884478"/>
              </a:xfrm>
            </p:grpSpPr>
            <p:sp>
              <p:nvSpPr>
                <p:cNvPr id="1118" name="Google Shape;1118;p35"/>
                <p:cNvSpPr/>
                <p:nvPr/>
              </p:nvSpPr>
              <p:spPr>
                <a:xfrm>
                  <a:off x="3953096" y="1192896"/>
                  <a:ext cx="4742831" cy="2884122"/>
                </a:xfrm>
                <a:custGeom>
                  <a:rect b="b" l="l" r="r" t="t"/>
                  <a:pathLst>
                    <a:path extrusionOk="0" h="154873" w="254717">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rgbClr val="A7E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5"/>
                <p:cNvSpPr/>
                <p:nvPr/>
              </p:nvSpPr>
              <p:spPr>
                <a:xfrm>
                  <a:off x="4156290" y="1271028"/>
                  <a:ext cx="1279820" cy="1197223"/>
                </a:xfrm>
                <a:custGeom>
                  <a:rect b="b" l="l" r="r" t="t"/>
                  <a:pathLst>
                    <a:path extrusionOk="0" h="66081" w="70640">
                      <a:moveTo>
                        <a:pt x="35314" y="0"/>
                      </a:moveTo>
                      <a:cubicBezTo>
                        <a:pt x="22580" y="0"/>
                        <a:pt x="11011" y="7313"/>
                        <a:pt x="5502" y="18785"/>
                      </a:cubicBezTo>
                      <a:cubicBezTo>
                        <a:pt x="0" y="30305"/>
                        <a:pt x="1611" y="43983"/>
                        <a:pt x="9666" y="53892"/>
                      </a:cubicBezTo>
                      <a:lnTo>
                        <a:pt x="9666" y="53861"/>
                      </a:lnTo>
                      <a:cubicBezTo>
                        <a:pt x="9666" y="53861"/>
                        <a:pt x="26657" y="55533"/>
                        <a:pt x="35290" y="66081"/>
                      </a:cubicBezTo>
                      <a:cubicBezTo>
                        <a:pt x="35290" y="66081"/>
                        <a:pt x="44200" y="54101"/>
                        <a:pt x="60250" y="54101"/>
                      </a:cubicBezTo>
                      <a:cubicBezTo>
                        <a:pt x="60409" y="54101"/>
                        <a:pt x="60570" y="54102"/>
                        <a:pt x="60731" y="54105"/>
                      </a:cubicBezTo>
                      <a:cubicBezTo>
                        <a:pt x="68877" y="44287"/>
                        <a:pt x="70640" y="30639"/>
                        <a:pt x="65229" y="19059"/>
                      </a:cubicBezTo>
                      <a:cubicBezTo>
                        <a:pt x="59819" y="7478"/>
                        <a:pt x="48238" y="61"/>
                        <a:pt x="35472" y="1"/>
                      </a:cubicBezTo>
                      <a:cubicBezTo>
                        <a:pt x="35419" y="0"/>
                        <a:pt x="35367" y="0"/>
                        <a:pt x="3531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5"/>
                <p:cNvSpPr/>
                <p:nvPr/>
              </p:nvSpPr>
              <p:spPr>
                <a:xfrm>
                  <a:off x="4156290" y="1271028"/>
                  <a:ext cx="1279820" cy="1197223"/>
                </a:xfrm>
                <a:custGeom>
                  <a:rect b="b" l="l" r="r" t="t"/>
                  <a:pathLst>
                    <a:path extrusionOk="0" h="66081" w="70640">
                      <a:moveTo>
                        <a:pt x="35314" y="0"/>
                      </a:moveTo>
                      <a:cubicBezTo>
                        <a:pt x="22580" y="0"/>
                        <a:pt x="11011" y="7313"/>
                        <a:pt x="5502" y="18785"/>
                      </a:cubicBezTo>
                      <a:cubicBezTo>
                        <a:pt x="0" y="30305"/>
                        <a:pt x="1611" y="43983"/>
                        <a:pt x="9666" y="53892"/>
                      </a:cubicBezTo>
                      <a:lnTo>
                        <a:pt x="9666" y="53861"/>
                      </a:lnTo>
                      <a:cubicBezTo>
                        <a:pt x="9666" y="53861"/>
                        <a:pt x="26657" y="55533"/>
                        <a:pt x="35290" y="66081"/>
                      </a:cubicBezTo>
                      <a:cubicBezTo>
                        <a:pt x="35290" y="66081"/>
                        <a:pt x="44200" y="54101"/>
                        <a:pt x="60250" y="54101"/>
                      </a:cubicBezTo>
                      <a:cubicBezTo>
                        <a:pt x="60409" y="54101"/>
                        <a:pt x="60570" y="54102"/>
                        <a:pt x="60731" y="54105"/>
                      </a:cubicBezTo>
                      <a:cubicBezTo>
                        <a:pt x="68877" y="44287"/>
                        <a:pt x="70640" y="30639"/>
                        <a:pt x="65229" y="19059"/>
                      </a:cubicBezTo>
                      <a:cubicBezTo>
                        <a:pt x="59819" y="7478"/>
                        <a:pt x="48238" y="61"/>
                        <a:pt x="35472" y="1"/>
                      </a:cubicBezTo>
                      <a:cubicBezTo>
                        <a:pt x="35419" y="0"/>
                        <a:pt x="35367" y="0"/>
                        <a:pt x="35314"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4504871" y="1548026"/>
                  <a:ext cx="587061" cy="2529348"/>
                </a:xfrm>
                <a:custGeom>
                  <a:rect b="b" l="l" r="r" t="t"/>
                  <a:pathLst>
                    <a:path extrusionOk="0" h="139608" w="32403">
                      <a:moveTo>
                        <a:pt x="15472" y="0"/>
                      </a:moveTo>
                      <a:lnTo>
                        <a:pt x="15229" y="22919"/>
                      </a:lnTo>
                      <a:cubicBezTo>
                        <a:pt x="9849" y="14712"/>
                        <a:pt x="1" y="12280"/>
                        <a:pt x="1" y="12280"/>
                      </a:cubicBezTo>
                      <a:lnTo>
                        <a:pt x="1" y="12280"/>
                      </a:lnTo>
                      <a:cubicBezTo>
                        <a:pt x="8694" y="15046"/>
                        <a:pt x="14013" y="23253"/>
                        <a:pt x="15229" y="25290"/>
                      </a:cubicBezTo>
                      <a:lnTo>
                        <a:pt x="15138" y="37113"/>
                      </a:lnTo>
                      <a:cubicBezTo>
                        <a:pt x="9727" y="29028"/>
                        <a:pt x="1" y="26627"/>
                        <a:pt x="1" y="26627"/>
                      </a:cubicBezTo>
                      <a:lnTo>
                        <a:pt x="1" y="26627"/>
                      </a:lnTo>
                      <a:cubicBezTo>
                        <a:pt x="8481" y="29302"/>
                        <a:pt x="13740" y="37205"/>
                        <a:pt x="15138" y="39484"/>
                      </a:cubicBezTo>
                      <a:lnTo>
                        <a:pt x="14895" y="139607"/>
                      </a:lnTo>
                      <a:lnTo>
                        <a:pt x="17782" y="139607"/>
                      </a:lnTo>
                      <a:lnTo>
                        <a:pt x="17083" y="46384"/>
                      </a:lnTo>
                      <a:cubicBezTo>
                        <a:pt x="18937" y="43588"/>
                        <a:pt x="24226" y="36597"/>
                        <a:pt x="32403" y="34074"/>
                      </a:cubicBezTo>
                      <a:lnTo>
                        <a:pt x="32403" y="34074"/>
                      </a:lnTo>
                      <a:cubicBezTo>
                        <a:pt x="32402" y="34074"/>
                        <a:pt x="22676" y="36384"/>
                        <a:pt x="17022" y="44135"/>
                      </a:cubicBezTo>
                      <a:lnTo>
                        <a:pt x="16688" y="32341"/>
                      </a:lnTo>
                      <a:cubicBezTo>
                        <a:pt x="18086" y="30123"/>
                        <a:pt x="23557" y="22159"/>
                        <a:pt x="32403" y="19484"/>
                      </a:cubicBezTo>
                      <a:lnTo>
                        <a:pt x="32403" y="19484"/>
                      </a:lnTo>
                      <a:cubicBezTo>
                        <a:pt x="32402" y="19484"/>
                        <a:pt x="22250" y="21886"/>
                        <a:pt x="16627" y="30062"/>
                      </a:cubicBezTo>
                      <a:lnTo>
                        <a:pt x="16323" y="18177"/>
                      </a:lnTo>
                      <a:lnTo>
                        <a:pt x="16354" y="18329"/>
                      </a:lnTo>
                      <a:cubicBezTo>
                        <a:pt x="16354" y="18329"/>
                        <a:pt x="22068" y="7995"/>
                        <a:pt x="32403" y="4833"/>
                      </a:cubicBezTo>
                      <a:lnTo>
                        <a:pt x="32403" y="4833"/>
                      </a:lnTo>
                      <a:cubicBezTo>
                        <a:pt x="32402" y="4834"/>
                        <a:pt x="21764" y="7357"/>
                        <a:pt x="16262" y="15989"/>
                      </a:cubicBezTo>
                      <a:lnTo>
                        <a:pt x="1547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4504871" y="1548026"/>
                  <a:ext cx="587061" cy="2529348"/>
                </a:xfrm>
                <a:custGeom>
                  <a:rect b="b" l="l" r="r" t="t"/>
                  <a:pathLst>
                    <a:path extrusionOk="0" h="139608" w="32403">
                      <a:moveTo>
                        <a:pt x="15472" y="0"/>
                      </a:moveTo>
                      <a:lnTo>
                        <a:pt x="15229" y="22919"/>
                      </a:lnTo>
                      <a:cubicBezTo>
                        <a:pt x="9849" y="14712"/>
                        <a:pt x="1" y="12280"/>
                        <a:pt x="1" y="12280"/>
                      </a:cubicBezTo>
                      <a:lnTo>
                        <a:pt x="1" y="12280"/>
                      </a:lnTo>
                      <a:cubicBezTo>
                        <a:pt x="8694" y="15046"/>
                        <a:pt x="14013" y="23253"/>
                        <a:pt x="15229" y="25290"/>
                      </a:cubicBezTo>
                      <a:lnTo>
                        <a:pt x="15138" y="37113"/>
                      </a:lnTo>
                      <a:cubicBezTo>
                        <a:pt x="9727" y="29028"/>
                        <a:pt x="1" y="26627"/>
                        <a:pt x="1" y="26627"/>
                      </a:cubicBezTo>
                      <a:lnTo>
                        <a:pt x="1" y="26627"/>
                      </a:lnTo>
                      <a:cubicBezTo>
                        <a:pt x="8481" y="29302"/>
                        <a:pt x="13740" y="37205"/>
                        <a:pt x="15138" y="39484"/>
                      </a:cubicBezTo>
                      <a:lnTo>
                        <a:pt x="14895" y="139607"/>
                      </a:lnTo>
                      <a:lnTo>
                        <a:pt x="17782" y="139607"/>
                      </a:lnTo>
                      <a:lnTo>
                        <a:pt x="17083" y="46384"/>
                      </a:lnTo>
                      <a:cubicBezTo>
                        <a:pt x="18937" y="43588"/>
                        <a:pt x="24226" y="36597"/>
                        <a:pt x="32403" y="34074"/>
                      </a:cubicBezTo>
                      <a:lnTo>
                        <a:pt x="32403" y="34074"/>
                      </a:lnTo>
                      <a:cubicBezTo>
                        <a:pt x="32402" y="34074"/>
                        <a:pt x="22676" y="36384"/>
                        <a:pt x="17022" y="44135"/>
                      </a:cubicBezTo>
                      <a:lnTo>
                        <a:pt x="16688" y="32341"/>
                      </a:lnTo>
                      <a:cubicBezTo>
                        <a:pt x="18086" y="30123"/>
                        <a:pt x="23557" y="22159"/>
                        <a:pt x="32403" y="19484"/>
                      </a:cubicBezTo>
                      <a:lnTo>
                        <a:pt x="32403" y="19484"/>
                      </a:lnTo>
                      <a:cubicBezTo>
                        <a:pt x="32402" y="19484"/>
                        <a:pt x="22250" y="21886"/>
                        <a:pt x="16627" y="30062"/>
                      </a:cubicBezTo>
                      <a:lnTo>
                        <a:pt x="16323" y="18177"/>
                      </a:lnTo>
                      <a:lnTo>
                        <a:pt x="16354" y="18329"/>
                      </a:lnTo>
                      <a:cubicBezTo>
                        <a:pt x="16354" y="18329"/>
                        <a:pt x="22068" y="7995"/>
                        <a:pt x="32403" y="4833"/>
                      </a:cubicBezTo>
                      <a:lnTo>
                        <a:pt x="32403" y="4833"/>
                      </a:lnTo>
                      <a:cubicBezTo>
                        <a:pt x="32402" y="4834"/>
                        <a:pt x="21764" y="7357"/>
                        <a:pt x="16262" y="15989"/>
                      </a:cubicBezTo>
                      <a:lnTo>
                        <a:pt x="1547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3953084" y="2438483"/>
                  <a:ext cx="1043586" cy="975863"/>
                </a:xfrm>
                <a:custGeom>
                  <a:rect b="b" l="l" r="r" t="t"/>
                  <a:pathLst>
                    <a:path extrusionOk="0" h="53863" w="57601">
                      <a:moveTo>
                        <a:pt x="28748" y="1"/>
                      </a:moveTo>
                      <a:cubicBezTo>
                        <a:pt x="18385" y="1"/>
                        <a:pt x="8975" y="5945"/>
                        <a:pt x="4499" y="15290"/>
                      </a:cubicBezTo>
                      <a:cubicBezTo>
                        <a:pt x="0" y="24682"/>
                        <a:pt x="1307" y="35838"/>
                        <a:pt x="7873" y="43923"/>
                      </a:cubicBezTo>
                      <a:lnTo>
                        <a:pt x="7873" y="43892"/>
                      </a:lnTo>
                      <a:cubicBezTo>
                        <a:pt x="7873" y="43892"/>
                        <a:pt x="21733" y="45260"/>
                        <a:pt x="28785" y="53862"/>
                      </a:cubicBezTo>
                      <a:cubicBezTo>
                        <a:pt x="28785" y="53862"/>
                        <a:pt x="36067" y="44103"/>
                        <a:pt x="49153" y="44103"/>
                      </a:cubicBezTo>
                      <a:cubicBezTo>
                        <a:pt x="49273" y="44103"/>
                        <a:pt x="49394" y="44103"/>
                        <a:pt x="49515" y="44105"/>
                      </a:cubicBezTo>
                      <a:cubicBezTo>
                        <a:pt x="56171" y="36081"/>
                        <a:pt x="57600" y="24956"/>
                        <a:pt x="53193" y="15533"/>
                      </a:cubicBezTo>
                      <a:cubicBezTo>
                        <a:pt x="48785" y="6080"/>
                        <a:pt x="39332" y="62"/>
                        <a:pt x="28907" y="1"/>
                      </a:cubicBezTo>
                      <a:cubicBezTo>
                        <a:pt x="28854" y="1"/>
                        <a:pt x="28801" y="1"/>
                        <a:pt x="28748"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5"/>
                <p:cNvSpPr/>
                <p:nvPr/>
              </p:nvSpPr>
              <p:spPr>
                <a:xfrm>
                  <a:off x="3953084" y="2438483"/>
                  <a:ext cx="1043586" cy="975863"/>
                </a:xfrm>
                <a:custGeom>
                  <a:rect b="b" l="l" r="r" t="t"/>
                  <a:pathLst>
                    <a:path extrusionOk="0" h="53863" w="57601">
                      <a:moveTo>
                        <a:pt x="28748" y="1"/>
                      </a:moveTo>
                      <a:cubicBezTo>
                        <a:pt x="18385" y="1"/>
                        <a:pt x="8975" y="5945"/>
                        <a:pt x="4499" y="15290"/>
                      </a:cubicBezTo>
                      <a:cubicBezTo>
                        <a:pt x="0" y="24682"/>
                        <a:pt x="1307" y="35838"/>
                        <a:pt x="7873" y="43923"/>
                      </a:cubicBezTo>
                      <a:lnTo>
                        <a:pt x="7873" y="43892"/>
                      </a:lnTo>
                      <a:cubicBezTo>
                        <a:pt x="7873" y="43892"/>
                        <a:pt x="21733" y="45260"/>
                        <a:pt x="28785" y="53862"/>
                      </a:cubicBezTo>
                      <a:cubicBezTo>
                        <a:pt x="28785" y="53862"/>
                        <a:pt x="36067" y="44103"/>
                        <a:pt x="49153" y="44103"/>
                      </a:cubicBezTo>
                      <a:cubicBezTo>
                        <a:pt x="49273" y="44103"/>
                        <a:pt x="49394" y="44103"/>
                        <a:pt x="49515" y="44105"/>
                      </a:cubicBezTo>
                      <a:cubicBezTo>
                        <a:pt x="56171" y="36081"/>
                        <a:pt x="57600" y="24956"/>
                        <a:pt x="53193" y="15533"/>
                      </a:cubicBezTo>
                      <a:cubicBezTo>
                        <a:pt x="48785" y="6080"/>
                        <a:pt x="39332" y="62"/>
                        <a:pt x="28907" y="1"/>
                      </a:cubicBezTo>
                      <a:cubicBezTo>
                        <a:pt x="28854" y="1"/>
                        <a:pt x="28801" y="1"/>
                        <a:pt x="28748"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5"/>
                <p:cNvSpPr/>
                <p:nvPr/>
              </p:nvSpPr>
              <p:spPr>
                <a:xfrm>
                  <a:off x="4236696" y="2664282"/>
                  <a:ext cx="479117" cy="1412531"/>
                </a:xfrm>
                <a:custGeom>
                  <a:rect b="b" l="l" r="r" t="t"/>
                  <a:pathLst>
                    <a:path extrusionOk="0" h="77965" w="26445">
                      <a:moveTo>
                        <a:pt x="12645" y="0"/>
                      </a:moveTo>
                      <a:lnTo>
                        <a:pt x="12432" y="18663"/>
                      </a:lnTo>
                      <a:cubicBezTo>
                        <a:pt x="8025" y="11976"/>
                        <a:pt x="0" y="10001"/>
                        <a:pt x="0" y="10000"/>
                      </a:cubicBezTo>
                      <a:lnTo>
                        <a:pt x="0" y="10000"/>
                      </a:lnTo>
                      <a:cubicBezTo>
                        <a:pt x="7113" y="12250"/>
                        <a:pt x="11429" y="18967"/>
                        <a:pt x="12432" y="20609"/>
                      </a:cubicBezTo>
                      <a:lnTo>
                        <a:pt x="12371" y="30244"/>
                      </a:lnTo>
                      <a:cubicBezTo>
                        <a:pt x="7933" y="23648"/>
                        <a:pt x="0" y="21703"/>
                        <a:pt x="0" y="21703"/>
                      </a:cubicBezTo>
                      <a:lnTo>
                        <a:pt x="0" y="21703"/>
                      </a:lnTo>
                      <a:cubicBezTo>
                        <a:pt x="6930" y="23891"/>
                        <a:pt x="11246" y="30305"/>
                        <a:pt x="12341" y="32159"/>
                      </a:cubicBezTo>
                      <a:lnTo>
                        <a:pt x="12249" y="77965"/>
                      </a:lnTo>
                      <a:lnTo>
                        <a:pt x="14256" y="77965"/>
                      </a:lnTo>
                      <a:lnTo>
                        <a:pt x="13952" y="37812"/>
                      </a:lnTo>
                      <a:cubicBezTo>
                        <a:pt x="15471" y="35533"/>
                        <a:pt x="19788" y="29818"/>
                        <a:pt x="26444" y="27782"/>
                      </a:cubicBezTo>
                      <a:lnTo>
                        <a:pt x="26444" y="27782"/>
                      </a:lnTo>
                      <a:cubicBezTo>
                        <a:pt x="26444" y="27782"/>
                        <a:pt x="18511" y="29667"/>
                        <a:pt x="13891" y="35989"/>
                      </a:cubicBezTo>
                      <a:lnTo>
                        <a:pt x="13648" y="26353"/>
                      </a:lnTo>
                      <a:cubicBezTo>
                        <a:pt x="14772" y="24530"/>
                        <a:pt x="19240" y="18055"/>
                        <a:pt x="26444" y="15867"/>
                      </a:cubicBezTo>
                      <a:lnTo>
                        <a:pt x="26444" y="15867"/>
                      </a:lnTo>
                      <a:cubicBezTo>
                        <a:pt x="26444" y="15867"/>
                        <a:pt x="18176" y="17812"/>
                        <a:pt x="13587" y="24469"/>
                      </a:cubicBezTo>
                      <a:lnTo>
                        <a:pt x="13347" y="14919"/>
                      </a:lnTo>
                      <a:lnTo>
                        <a:pt x="13347" y="14919"/>
                      </a:lnTo>
                      <a:cubicBezTo>
                        <a:pt x="13480" y="14683"/>
                        <a:pt x="18146" y="6468"/>
                        <a:pt x="26444" y="3921"/>
                      </a:cubicBezTo>
                      <a:lnTo>
                        <a:pt x="26444" y="3921"/>
                      </a:lnTo>
                      <a:cubicBezTo>
                        <a:pt x="26444" y="3921"/>
                        <a:pt x="17781" y="5988"/>
                        <a:pt x="13283" y="13040"/>
                      </a:cubicBezTo>
                      <a:lnTo>
                        <a:pt x="1264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5"/>
                <p:cNvSpPr/>
                <p:nvPr/>
              </p:nvSpPr>
              <p:spPr>
                <a:xfrm>
                  <a:off x="4236696" y="2664282"/>
                  <a:ext cx="479117" cy="1412531"/>
                </a:xfrm>
                <a:custGeom>
                  <a:rect b="b" l="l" r="r" t="t"/>
                  <a:pathLst>
                    <a:path extrusionOk="0" h="77965" w="26445">
                      <a:moveTo>
                        <a:pt x="12645" y="0"/>
                      </a:moveTo>
                      <a:lnTo>
                        <a:pt x="12432" y="18663"/>
                      </a:lnTo>
                      <a:cubicBezTo>
                        <a:pt x="8025" y="11976"/>
                        <a:pt x="0" y="10001"/>
                        <a:pt x="0" y="10000"/>
                      </a:cubicBezTo>
                      <a:lnTo>
                        <a:pt x="0" y="10000"/>
                      </a:lnTo>
                      <a:cubicBezTo>
                        <a:pt x="7113" y="12250"/>
                        <a:pt x="11429" y="18967"/>
                        <a:pt x="12432" y="20609"/>
                      </a:cubicBezTo>
                      <a:lnTo>
                        <a:pt x="12371" y="30244"/>
                      </a:lnTo>
                      <a:cubicBezTo>
                        <a:pt x="7933" y="23648"/>
                        <a:pt x="0" y="21703"/>
                        <a:pt x="0" y="21703"/>
                      </a:cubicBezTo>
                      <a:lnTo>
                        <a:pt x="0" y="21703"/>
                      </a:lnTo>
                      <a:cubicBezTo>
                        <a:pt x="6930" y="23891"/>
                        <a:pt x="11246" y="30305"/>
                        <a:pt x="12341" y="32159"/>
                      </a:cubicBezTo>
                      <a:lnTo>
                        <a:pt x="12249" y="77965"/>
                      </a:lnTo>
                      <a:lnTo>
                        <a:pt x="14256" y="77965"/>
                      </a:lnTo>
                      <a:lnTo>
                        <a:pt x="13952" y="37812"/>
                      </a:lnTo>
                      <a:cubicBezTo>
                        <a:pt x="15471" y="35533"/>
                        <a:pt x="19788" y="29818"/>
                        <a:pt x="26444" y="27782"/>
                      </a:cubicBezTo>
                      <a:lnTo>
                        <a:pt x="26444" y="27782"/>
                      </a:lnTo>
                      <a:cubicBezTo>
                        <a:pt x="26444" y="27782"/>
                        <a:pt x="18511" y="29667"/>
                        <a:pt x="13891" y="35989"/>
                      </a:cubicBezTo>
                      <a:lnTo>
                        <a:pt x="13648" y="26353"/>
                      </a:lnTo>
                      <a:cubicBezTo>
                        <a:pt x="14772" y="24530"/>
                        <a:pt x="19240" y="18055"/>
                        <a:pt x="26444" y="15867"/>
                      </a:cubicBezTo>
                      <a:lnTo>
                        <a:pt x="26444" y="15867"/>
                      </a:lnTo>
                      <a:cubicBezTo>
                        <a:pt x="26444" y="15867"/>
                        <a:pt x="18176" y="17812"/>
                        <a:pt x="13587" y="24469"/>
                      </a:cubicBezTo>
                      <a:lnTo>
                        <a:pt x="13347" y="14919"/>
                      </a:lnTo>
                      <a:lnTo>
                        <a:pt x="13347" y="14919"/>
                      </a:lnTo>
                      <a:cubicBezTo>
                        <a:pt x="13480" y="14683"/>
                        <a:pt x="18146" y="6468"/>
                        <a:pt x="26444" y="3921"/>
                      </a:cubicBezTo>
                      <a:lnTo>
                        <a:pt x="26444" y="3921"/>
                      </a:lnTo>
                      <a:cubicBezTo>
                        <a:pt x="26444" y="3921"/>
                        <a:pt x="17781" y="5988"/>
                        <a:pt x="13283" y="13040"/>
                      </a:cubicBezTo>
                      <a:lnTo>
                        <a:pt x="1264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7567834" y="2438483"/>
                  <a:ext cx="1044130" cy="975863"/>
                </a:xfrm>
                <a:custGeom>
                  <a:rect b="b" l="l" r="r" t="t"/>
                  <a:pathLst>
                    <a:path extrusionOk="0" h="53863" w="57631">
                      <a:moveTo>
                        <a:pt x="28779" y="1"/>
                      </a:moveTo>
                      <a:cubicBezTo>
                        <a:pt x="18416" y="1"/>
                        <a:pt x="8975" y="5945"/>
                        <a:pt x="4499" y="15290"/>
                      </a:cubicBezTo>
                      <a:cubicBezTo>
                        <a:pt x="1" y="24682"/>
                        <a:pt x="1338" y="35838"/>
                        <a:pt x="7904" y="43923"/>
                      </a:cubicBezTo>
                      <a:lnTo>
                        <a:pt x="7934" y="43892"/>
                      </a:lnTo>
                      <a:cubicBezTo>
                        <a:pt x="7934" y="43892"/>
                        <a:pt x="21764" y="45260"/>
                        <a:pt x="28785" y="53862"/>
                      </a:cubicBezTo>
                      <a:cubicBezTo>
                        <a:pt x="28785" y="53862"/>
                        <a:pt x="36098" y="44103"/>
                        <a:pt x="49184" y="44103"/>
                      </a:cubicBezTo>
                      <a:cubicBezTo>
                        <a:pt x="49304" y="44103"/>
                        <a:pt x="49425" y="44103"/>
                        <a:pt x="49546" y="44105"/>
                      </a:cubicBezTo>
                      <a:cubicBezTo>
                        <a:pt x="56202" y="36081"/>
                        <a:pt x="57631" y="24956"/>
                        <a:pt x="53224" y="15533"/>
                      </a:cubicBezTo>
                      <a:cubicBezTo>
                        <a:pt x="48816" y="6080"/>
                        <a:pt x="39363" y="32"/>
                        <a:pt x="28937" y="1"/>
                      </a:cubicBezTo>
                      <a:cubicBezTo>
                        <a:pt x="28885" y="1"/>
                        <a:pt x="28832" y="1"/>
                        <a:pt x="28779"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7567834" y="2438483"/>
                  <a:ext cx="1044130" cy="975863"/>
                </a:xfrm>
                <a:custGeom>
                  <a:rect b="b" l="l" r="r" t="t"/>
                  <a:pathLst>
                    <a:path extrusionOk="0" h="53863" w="57631">
                      <a:moveTo>
                        <a:pt x="28779" y="1"/>
                      </a:moveTo>
                      <a:cubicBezTo>
                        <a:pt x="18416" y="1"/>
                        <a:pt x="8975" y="5945"/>
                        <a:pt x="4499" y="15290"/>
                      </a:cubicBezTo>
                      <a:cubicBezTo>
                        <a:pt x="1" y="24682"/>
                        <a:pt x="1338" y="35838"/>
                        <a:pt x="7904" y="43923"/>
                      </a:cubicBezTo>
                      <a:lnTo>
                        <a:pt x="7934" y="43892"/>
                      </a:lnTo>
                      <a:cubicBezTo>
                        <a:pt x="7934" y="43892"/>
                        <a:pt x="21764" y="45260"/>
                        <a:pt x="28785" y="53862"/>
                      </a:cubicBezTo>
                      <a:cubicBezTo>
                        <a:pt x="28785" y="53862"/>
                        <a:pt x="36098" y="44103"/>
                        <a:pt x="49184" y="44103"/>
                      </a:cubicBezTo>
                      <a:cubicBezTo>
                        <a:pt x="49304" y="44103"/>
                        <a:pt x="49425" y="44103"/>
                        <a:pt x="49546" y="44105"/>
                      </a:cubicBezTo>
                      <a:cubicBezTo>
                        <a:pt x="56202" y="36081"/>
                        <a:pt x="57631" y="24956"/>
                        <a:pt x="53224" y="15533"/>
                      </a:cubicBezTo>
                      <a:cubicBezTo>
                        <a:pt x="48816" y="6080"/>
                        <a:pt x="39363" y="32"/>
                        <a:pt x="28937" y="1"/>
                      </a:cubicBezTo>
                      <a:cubicBezTo>
                        <a:pt x="28885" y="1"/>
                        <a:pt x="28832" y="1"/>
                        <a:pt x="28779"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7852550" y="2663720"/>
                  <a:ext cx="478574" cy="1413093"/>
                </a:xfrm>
                <a:custGeom>
                  <a:rect b="b" l="l" r="r" t="t"/>
                  <a:pathLst>
                    <a:path extrusionOk="0" h="77996" w="26415">
                      <a:moveTo>
                        <a:pt x="12645" y="1"/>
                      </a:moveTo>
                      <a:lnTo>
                        <a:pt x="12432" y="18694"/>
                      </a:lnTo>
                      <a:cubicBezTo>
                        <a:pt x="8025" y="12008"/>
                        <a:pt x="1" y="10032"/>
                        <a:pt x="0" y="10031"/>
                      </a:cubicBezTo>
                      <a:lnTo>
                        <a:pt x="0" y="10031"/>
                      </a:lnTo>
                      <a:cubicBezTo>
                        <a:pt x="7082" y="12281"/>
                        <a:pt x="11429" y="18968"/>
                        <a:pt x="12402" y="20640"/>
                      </a:cubicBezTo>
                      <a:lnTo>
                        <a:pt x="12341" y="30275"/>
                      </a:lnTo>
                      <a:cubicBezTo>
                        <a:pt x="7934" y="23680"/>
                        <a:pt x="1" y="21734"/>
                        <a:pt x="0" y="21734"/>
                      </a:cubicBezTo>
                      <a:lnTo>
                        <a:pt x="0" y="21734"/>
                      </a:lnTo>
                      <a:cubicBezTo>
                        <a:pt x="6930" y="23922"/>
                        <a:pt x="11216" y="30336"/>
                        <a:pt x="12341" y="32190"/>
                      </a:cubicBezTo>
                      <a:lnTo>
                        <a:pt x="12250" y="77996"/>
                      </a:lnTo>
                      <a:lnTo>
                        <a:pt x="14225" y="77996"/>
                      </a:lnTo>
                      <a:lnTo>
                        <a:pt x="13921" y="37813"/>
                      </a:lnTo>
                      <a:cubicBezTo>
                        <a:pt x="15441" y="35533"/>
                        <a:pt x="19757" y="29849"/>
                        <a:pt x="26414" y="27813"/>
                      </a:cubicBezTo>
                      <a:lnTo>
                        <a:pt x="26414" y="27813"/>
                      </a:lnTo>
                      <a:cubicBezTo>
                        <a:pt x="26413" y="27813"/>
                        <a:pt x="18511" y="29667"/>
                        <a:pt x="13891" y="35989"/>
                      </a:cubicBezTo>
                      <a:lnTo>
                        <a:pt x="13617" y="26384"/>
                      </a:lnTo>
                      <a:cubicBezTo>
                        <a:pt x="14773" y="24561"/>
                        <a:pt x="19210" y="18086"/>
                        <a:pt x="26414" y="15867"/>
                      </a:cubicBezTo>
                      <a:lnTo>
                        <a:pt x="26414" y="15867"/>
                      </a:lnTo>
                      <a:cubicBezTo>
                        <a:pt x="26413" y="15868"/>
                        <a:pt x="18146" y="17844"/>
                        <a:pt x="13587" y="24500"/>
                      </a:cubicBezTo>
                      <a:lnTo>
                        <a:pt x="13317" y="14919"/>
                      </a:lnTo>
                      <a:lnTo>
                        <a:pt x="13317" y="14919"/>
                      </a:lnTo>
                      <a:cubicBezTo>
                        <a:pt x="13457" y="14670"/>
                        <a:pt x="18123" y="6467"/>
                        <a:pt x="26414" y="3952"/>
                      </a:cubicBezTo>
                      <a:lnTo>
                        <a:pt x="26414" y="3952"/>
                      </a:lnTo>
                      <a:cubicBezTo>
                        <a:pt x="26413" y="3953"/>
                        <a:pt x="17751" y="5989"/>
                        <a:pt x="13253" y="13041"/>
                      </a:cubicBezTo>
                      <a:lnTo>
                        <a:pt x="1264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5"/>
                <p:cNvSpPr/>
                <p:nvPr/>
              </p:nvSpPr>
              <p:spPr>
                <a:xfrm>
                  <a:off x="7852550" y="2663720"/>
                  <a:ext cx="478574" cy="1413093"/>
                </a:xfrm>
                <a:custGeom>
                  <a:rect b="b" l="l" r="r" t="t"/>
                  <a:pathLst>
                    <a:path extrusionOk="0" h="77996" w="26415">
                      <a:moveTo>
                        <a:pt x="12645" y="1"/>
                      </a:moveTo>
                      <a:lnTo>
                        <a:pt x="12432" y="18694"/>
                      </a:lnTo>
                      <a:cubicBezTo>
                        <a:pt x="8025" y="12008"/>
                        <a:pt x="1" y="10032"/>
                        <a:pt x="0" y="10031"/>
                      </a:cubicBezTo>
                      <a:lnTo>
                        <a:pt x="0" y="10031"/>
                      </a:lnTo>
                      <a:cubicBezTo>
                        <a:pt x="7082" y="12281"/>
                        <a:pt x="11429" y="18968"/>
                        <a:pt x="12402" y="20640"/>
                      </a:cubicBezTo>
                      <a:lnTo>
                        <a:pt x="12341" y="30275"/>
                      </a:lnTo>
                      <a:cubicBezTo>
                        <a:pt x="7934" y="23680"/>
                        <a:pt x="1" y="21734"/>
                        <a:pt x="0" y="21734"/>
                      </a:cubicBezTo>
                      <a:lnTo>
                        <a:pt x="0" y="21734"/>
                      </a:lnTo>
                      <a:cubicBezTo>
                        <a:pt x="6930" y="23922"/>
                        <a:pt x="11216" y="30336"/>
                        <a:pt x="12341" y="32190"/>
                      </a:cubicBezTo>
                      <a:lnTo>
                        <a:pt x="12250" y="77996"/>
                      </a:lnTo>
                      <a:lnTo>
                        <a:pt x="14225" y="77996"/>
                      </a:lnTo>
                      <a:lnTo>
                        <a:pt x="13921" y="37813"/>
                      </a:lnTo>
                      <a:cubicBezTo>
                        <a:pt x="15441" y="35533"/>
                        <a:pt x="19757" y="29849"/>
                        <a:pt x="26414" y="27813"/>
                      </a:cubicBezTo>
                      <a:lnTo>
                        <a:pt x="26414" y="27813"/>
                      </a:lnTo>
                      <a:cubicBezTo>
                        <a:pt x="26413" y="27813"/>
                        <a:pt x="18511" y="29667"/>
                        <a:pt x="13891" y="35989"/>
                      </a:cubicBezTo>
                      <a:lnTo>
                        <a:pt x="13617" y="26384"/>
                      </a:lnTo>
                      <a:cubicBezTo>
                        <a:pt x="14773" y="24561"/>
                        <a:pt x="19210" y="18086"/>
                        <a:pt x="26414" y="15867"/>
                      </a:cubicBezTo>
                      <a:lnTo>
                        <a:pt x="26414" y="15867"/>
                      </a:lnTo>
                      <a:cubicBezTo>
                        <a:pt x="26413" y="15868"/>
                        <a:pt x="18146" y="17844"/>
                        <a:pt x="13587" y="24500"/>
                      </a:cubicBezTo>
                      <a:lnTo>
                        <a:pt x="13317" y="14919"/>
                      </a:lnTo>
                      <a:lnTo>
                        <a:pt x="13317" y="14919"/>
                      </a:lnTo>
                      <a:cubicBezTo>
                        <a:pt x="13457" y="14670"/>
                        <a:pt x="18123" y="6467"/>
                        <a:pt x="26414" y="3952"/>
                      </a:cubicBezTo>
                      <a:lnTo>
                        <a:pt x="26414" y="3952"/>
                      </a:lnTo>
                      <a:cubicBezTo>
                        <a:pt x="26413" y="3953"/>
                        <a:pt x="17751" y="5989"/>
                        <a:pt x="13253" y="13041"/>
                      </a:cubicBezTo>
                      <a:lnTo>
                        <a:pt x="1264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7094242" y="2122405"/>
                  <a:ext cx="247829" cy="248373"/>
                </a:xfrm>
                <a:custGeom>
                  <a:rect b="b" l="l" r="r" t="t"/>
                  <a:pathLst>
                    <a:path extrusionOk="0" fill="none" h="13709" w="13679">
                      <a:moveTo>
                        <a:pt x="13678" y="0"/>
                      </a:moveTo>
                      <a:lnTo>
                        <a:pt x="0" y="13708"/>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7059547" y="2336609"/>
                  <a:ext cx="68303" cy="68321"/>
                </a:xfrm>
                <a:custGeom>
                  <a:rect b="b" l="l" r="r" t="t"/>
                  <a:pathLst>
                    <a:path extrusionOk="0" h="3771" w="3770">
                      <a:moveTo>
                        <a:pt x="1581" y="1"/>
                      </a:moveTo>
                      <a:lnTo>
                        <a:pt x="0" y="3770"/>
                      </a:lnTo>
                      <a:lnTo>
                        <a:pt x="3769" y="2189"/>
                      </a:lnTo>
                      <a:lnTo>
                        <a:pt x="2067" y="1734"/>
                      </a:lnTo>
                      <a:lnTo>
                        <a:pt x="158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7353069" y="2171957"/>
                  <a:ext cx="118960" cy="204329"/>
                </a:xfrm>
                <a:custGeom>
                  <a:rect b="b" l="l" r="r" t="t"/>
                  <a:pathLst>
                    <a:path extrusionOk="0" fill="none" h="11278" w="6566">
                      <a:moveTo>
                        <a:pt x="6566" y="1"/>
                      </a:moveTo>
                      <a:lnTo>
                        <a:pt x="0" y="11277"/>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7328828" y="2345432"/>
                  <a:ext cx="58393" cy="73249"/>
                </a:xfrm>
                <a:custGeom>
                  <a:rect b="b" l="l" r="r" t="t"/>
                  <a:pathLst>
                    <a:path extrusionOk="0" h="4043" w="3223">
                      <a:moveTo>
                        <a:pt x="548" y="0"/>
                      </a:moveTo>
                      <a:lnTo>
                        <a:pt x="1" y="4043"/>
                      </a:lnTo>
                      <a:lnTo>
                        <a:pt x="3223" y="1550"/>
                      </a:lnTo>
                      <a:lnTo>
                        <a:pt x="1460" y="1550"/>
                      </a:lnTo>
                      <a:lnTo>
                        <a:pt x="54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6625597" y="1893853"/>
                  <a:ext cx="770447" cy="480784"/>
                </a:xfrm>
                <a:custGeom>
                  <a:rect b="b" l="l" r="r" t="t"/>
                  <a:pathLst>
                    <a:path extrusionOk="0" fill="none" h="26537" w="42525">
                      <a:moveTo>
                        <a:pt x="42524" y="1"/>
                      </a:moveTo>
                      <a:lnTo>
                        <a:pt x="1" y="26536"/>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5"/>
                <p:cNvSpPr/>
                <p:nvPr/>
              </p:nvSpPr>
              <p:spPr>
                <a:xfrm>
                  <a:off x="6584851" y="2340468"/>
                  <a:ext cx="72706" cy="60041"/>
                </a:xfrm>
                <a:custGeom>
                  <a:rect b="b" l="l" r="r" t="t"/>
                  <a:pathLst>
                    <a:path extrusionOk="0" h="3314" w="4013">
                      <a:moveTo>
                        <a:pt x="2371" y="1"/>
                      </a:moveTo>
                      <a:lnTo>
                        <a:pt x="0" y="3314"/>
                      </a:lnTo>
                      <a:lnTo>
                        <a:pt x="0" y="3314"/>
                      </a:lnTo>
                      <a:lnTo>
                        <a:pt x="4013" y="2615"/>
                      </a:lnTo>
                      <a:lnTo>
                        <a:pt x="2432" y="1794"/>
                      </a:lnTo>
                      <a:lnTo>
                        <a:pt x="237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7424651" y="1543968"/>
                  <a:ext cx="489589" cy="448318"/>
                </a:xfrm>
                <a:custGeom>
                  <a:rect b="b" l="l" r="r" t="t"/>
                  <a:pathLst>
                    <a:path extrusionOk="0" h="24745" w="27023">
                      <a:moveTo>
                        <a:pt x="13505" y="1"/>
                      </a:moveTo>
                      <a:cubicBezTo>
                        <a:pt x="12680" y="1"/>
                        <a:pt x="11843" y="83"/>
                        <a:pt x="11004" y="255"/>
                      </a:cubicBezTo>
                      <a:cubicBezTo>
                        <a:pt x="4317" y="1653"/>
                        <a:pt x="1" y="8219"/>
                        <a:pt x="1399" y="14906"/>
                      </a:cubicBezTo>
                      <a:cubicBezTo>
                        <a:pt x="2619" y="20739"/>
                        <a:pt x="7747" y="24745"/>
                        <a:pt x="13475" y="24745"/>
                      </a:cubicBezTo>
                      <a:cubicBezTo>
                        <a:pt x="14314" y="24745"/>
                        <a:pt x="15165" y="24659"/>
                        <a:pt x="16019" y="24480"/>
                      </a:cubicBezTo>
                      <a:cubicBezTo>
                        <a:pt x="22706" y="23112"/>
                        <a:pt x="27023" y="16547"/>
                        <a:pt x="25624" y="9860"/>
                      </a:cubicBezTo>
                      <a:cubicBezTo>
                        <a:pt x="24402" y="4012"/>
                        <a:pt x="19250" y="1"/>
                        <a:pt x="13505" y="1"/>
                      </a:cubicBezTo>
                      <a:close/>
                    </a:path>
                  </a:pathLst>
                </a:custGeom>
                <a:solidFill>
                  <a:srgbClr val="F3AC3D"/>
                </a:solidFill>
                <a:ln cap="flat" cmpd="sng" w="91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7669708" y="1378410"/>
                  <a:ext cx="18" cy="107401"/>
                </a:xfrm>
                <a:custGeom>
                  <a:rect b="b" l="l" r="r" t="t"/>
                  <a:pathLst>
                    <a:path extrusionOk="0" fill="none" h="5928" w="1">
                      <a:moveTo>
                        <a:pt x="1" y="1"/>
                      </a:moveTo>
                      <a:lnTo>
                        <a:pt x="1" y="5928"/>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7669708" y="2050805"/>
                  <a:ext cx="18" cy="107962"/>
                </a:xfrm>
                <a:custGeom>
                  <a:rect b="b" l="l" r="r" t="t"/>
                  <a:pathLst>
                    <a:path extrusionOk="0" fill="none" h="5959" w="1">
                      <a:moveTo>
                        <a:pt x="1" y="1"/>
                      </a:moveTo>
                      <a:lnTo>
                        <a:pt x="1" y="5958"/>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7951671" y="1768299"/>
                  <a:ext cx="107944" cy="18"/>
                </a:xfrm>
                <a:custGeom>
                  <a:rect b="b" l="l" r="r" t="t"/>
                  <a:pathLst>
                    <a:path extrusionOk="0" fill="none" h="1" w="5958">
                      <a:moveTo>
                        <a:pt x="5958" y="1"/>
                      </a:moveTo>
                      <a:lnTo>
                        <a:pt x="0" y="1"/>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7279276" y="1768299"/>
                  <a:ext cx="107944" cy="18"/>
                </a:xfrm>
                <a:custGeom>
                  <a:rect b="b" l="l" r="r" t="t"/>
                  <a:pathLst>
                    <a:path extrusionOk="0" fill="none" h="1" w="5958">
                      <a:moveTo>
                        <a:pt x="5958" y="1"/>
                      </a:moveTo>
                      <a:lnTo>
                        <a:pt x="0" y="1"/>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7869073" y="1492949"/>
                  <a:ext cx="76003" cy="76021"/>
                </a:xfrm>
                <a:custGeom>
                  <a:rect b="b" l="l" r="r" t="t"/>
                  <a:pathLst>
                    <a:path extrusionOk="0" fill="none" h="4196" w="4195">
                      <a:moveTo>
                        <a:pt x="4195" y="1"/>
                      </a:moveTo>
                      <a:lnTo>
                        <a:pt x="0" y="4196"/>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7393815" y="1968207"/>
                  <a:ext cx="76021" cy="76003"/>
                </a:xfrm>
                <a:custGeom>
                  <a:rect b="b" l="l" r="r" t="t"/>
                  <a:pathLst>
                    <a:path extrusionOk="0" fill="none" h="4195" w="4196">
                      <a:moveTo>
                        <a:pt x="4195" y="0"/>
                      </a:moveTo>
                      <a:lnTo>
                        <a:pt x="1" y="4195"/>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a:off x="7393815" y="1492949"/>
                  <a:ext cx="76021" cy="76021"/>
                </a:xfrm>
                <a:custGeom>
                  <a:rect b="b" l="l" r="r" t="t"/>
                  <a:pathLst>
                    <a:path extrusionOk="0" fill="none" h="4196" w="4196">
                      <a:moveTo>
                        <a:pt x="1" y="1"/>
                      </a:moveTo>
                      <a:lnTo>
                        <a:pt x="4195" y="4196"/>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7869073" y="1968207"/>
                  <a:ext cx="76003" cy="76003"/>
                </a:xfrm>
                <a:custGeom>
                  <a:rect b="b" l="l" r="r" t="t"/>
                  <a:pathLst>
                    <a:path extrusionOk="0" fill="none" h="4195" w="4195">
                      <a:moveTo>
                        <a:pt x="0" y="0"/>
                      </a:moveTo>
                      <a:lnTo>
                        <a:pt x="4195" y="4195"/>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4960291" y="3336676"/>
                  <a:ext cx="2864739" cy="736839"/>
                </a:xfrm>
                <a:custGeom>
                  <a:rect b="b" l="l" r="r" t="t"/>
                  <a:pathLst>
                    <a:path extrusionOk="0" h="40670" w="158120">
                      <a:moveTo>
                        <a:pt x="1" y="0"/>
                      </a:moveTo>
                      <a:lnTo>
                        <a:pt x="1" y="40670"/>
                      </a:lnTo>
                      <a:lnTo>
                        <a:pt x="158119" y="40670"/>
                      </a:lnTo>
                      <a:lnTo>
                        <a:pt x="158119" y="0"/>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4960291" y="3336676"/>
                  <a:ext cx="2864739" cy="131080"/>
                </a:xfrm>
                <a:custGeom>
                  <a:rect b="b" l="l" r="r" t="t"/>
                  <a:pathLst>
                    <a:path extrusionOk="0" h="7235" w="158120">
                      <a:moveTo>
                        <a:pt x="1" y="0"/>
                      </a:moveTo>
                      <a:lnTo>
                        <a:pt x="1" y="7234"/>
                      </a:lnTo>
                      <a:lnTo>
                        <a:pt x="158119" y="7234"/>
                      </a:lnTo>
                      <a:lnTo>
                        <a:pt x="15811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a:off x="4960291" y="3336676"/>
                  <a:ext cx="2864739" cy="736839"/>
                </a:xfrm>
                <a:custGeom>
                  <a:rect b="b" l="l" r="r" t="t"/>
                  <a:pathLst>
                    <a:path extrusionOk="0" fill="none" h="40670" w="158120">
                      <a:moveTo>
                        <a:pt x="1" y="0"/>
                      </a:moveTo>
                      <a:lnTo>
                        <a:pt x="158119" y="0"/>
                      </a:lnTo>
                      <a:lnTo>
                        <a:pt x="158119" y="40670"/>
                      </a:lnTo>
                      <a:lnTo>
                        <a:pt x="1" y="40670"/>
                      </a:lnTo>
                      <a:close/>
                    </a:path>
                  </a:pathLst>
                </a:custGeom>
                <a:noFill/>
                <a:ln cap="rnd" cmpd="sng" w="98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4931103" y="3336676"/>
                  <a:ext cx="2923657" cy="33608"/>
                </a:xfrm>
                <a:custGeom>
                  <a:rect b="b" l="l" r="r" t="t"/>
                  <a:pathLst>
                    <a:path extrusionOk="0" h="1855" w="161372">
                      <a:moveTo>
                        <a:pt x="1" y="0"/>
                      </a:moveTo>
                      <a:lnTo>
                        <a:pt x="1" y="1854"/>
                      </a:lnTo>
                      <a:lnTo>
                        <a:pt x="161372" y="1854"/>
                      </a:lnTo>
                      <a:lnTo>
                        <a:pt x="161372"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4899724" y="2490807"/>
                  <a:ext cx="2962755" cy="846431"/>
                </a:xfrm>
                <a:custGeom>
                  <a:rect b="b" l="l" r="r" t="t"/>
                  <a:pathLst>
                    <a:path extrusionOk="0" h="46719" w="163530">
                      <a:moveTo>
                        <a:pt x="13618" y="1"/>
                      </a:moveTo>
                      <a:lnTo>
                        <a:pt x="0" y="46719"/>
                      </a:lnTo>
                      <a:lnTo>
                        <a:pt x="163529" y="46719"/>
                      </a:lnTo>
                      <a:lnTo>
                        <a:pt x="149882" y="1"/>
                      </a:lnTo>
                      <a:close/>
                    </a:path>
                  </a:pathLst>
                </a:custGeom>
                <a:solidFill>
                  <a:srgbClr val="000000"/>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5049519" y="2574509"/>
                  <a:ext cx="560610" cy="628913"/>
                </a:xfrm>
                <a:custGeom>
                  <a:rect b="b" l="l" r="r" t="t"/>
                  <a:pathLst>
                    <a:path extrusionOk="0" h="34713" w="30943">
                      <a:moveTo>
                        <a:pt x="9362" y="1"/>
                      </a:moveTo>
                      <a:lnTo>
                        <a:pt x="0" y="34713"/>
                      </a:lnTo>
                      <a:lnTo>
                        <a:pt x="24590" y="34713"/>
                      </a:lnTo>
                      <a:lnTo>
                        <a:pt x="30943" y="92"/>
                      </a:lnTo>
                      <a:lnTo>
                        <a:pt x="9362" y="1"/>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5159656" y="2576176"/>
                  <a:ext cx="155865" cy="626141"/>
                </a:xfrm>
                <a:custGeom>
                  <a:rect b="b" l="l" r="r" t="t"/>
                  <a:pathLst>
                    <a:path extrusionOk="0" h="34560" w="8603">
                      <a:moveTo>
                        <a:pt x="8602" y="0"/>
                      </a:moveTo>
                      <a:lnTo>
                        <a:pt x="0"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5"/>
                <p:cNvSpPr/>
                <p:nvPr/>
              </p:nvSpPr>
              <p:spPr>
                <a:xfrm>
                  <a:off x="5159656" y="2576176"/>
                  <a:ext cx="155865" cy="626141"/>
                </a:xfrm>
                <a:custGeom>
                  <a:rect b="b" l="l" r="r" t="t"/>
                  <a:pathLst>
                    <a:path extrusionOk="0" fill="none" h="34560" w="8603">
                      <a:moveTo>
                        <a:pt x="8602" y="0"/>
                      </a:moveTo>
                      <a:lnTo>
                        <a:pt x="0"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5"/>
                <p:cNvSpPr/>
                <p:nvPr/>
              </p:nvSpPr>
              <p:spPr>
                <a:xfrm>
                  <a:off x="5274738" y="2576176"/>
                  <a:ext cx="141552" cy="626141"/>
                </a:xfrm>
                <a:custGeom>
                  <a:rect b="b" l="l" r="r" t="t"/>
                  <a:pathLst>
                    <a:path extrusionOk="0" h="34560" w="7813">
                      <a:moveTo>
                        <a:pt x="7813" y="0"/>
                      </a:moveTo>
                      <a:lnTo>
                        <a:pt x="1"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5"/>
                <p:cNvSpPr/>
                <p:nvPr/>
              </p:nvSpPr>
              <p:spPr>
                <a:xfrm>
                  <a:off x="5274738" y="2576176"/>
                  <a:ext cx="141552" cy="626141"/>
                </a:xfrm>
                <a:custGeom>
                  <a:rect b="b" l="l" r="r" t="t"/>
                  <a:pathLst>
                    <a:path extrusionOk="0" fill="none" h="34560" w="7813">
                      <a:moveTo>
                        <a:pt x="7813" y="0"/>
                      </a:moveTo>
                      <a:lnTo>
                        <a:pt x="1"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5389838" y="2576720"/>
                  <a:ext cx="127239" cy="625597"/>
                </a:xfrm>
                <a:custGeom>
                  <a:rect b="b" l="l" r="r" t="t"/>
                  <a:pathLst>
                    <a:path extrusionOk="0" h="34530" w="7023">
                      <a:moveTo>
                        <a:pt x="7022" y="0"/>
                      </a:moveTo>
                      <a:lnTo>
                        <a:pt x="1" y="3453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5389838" y="2576720"/>
                  <a:ext cx="127239" cy="625597"/>
                </a:xfrm>
                <a:custGeom>
                  <a:rect b="b" l="l" r="r" t="t"/>
                  <a:pathLst>
                    <a:path extrusionOk="0" fill="none" h="34530" w="7023">
                      <a:moveTo>
                        <a:pt x="7022" y="0"/>
                      </a:moveTo>
                      <a:lnTo>
                        <a:pt x="1" y="3453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5"/>
                <p:cNvSpPr/>
                <p:nvPr/>
              </p:nvSpPr>
              <p:spPr>
                <a:xfrm>
                  <a:off x="5195999" y="2662071"/>
                  <a:ext cx="400922" cy="1123"/>
                </a:xfrm>
                <a:custGeom>
                  <a:rect b="b" l="l" r="r" t="t"/>
                  <a:pathLst>
                    <a:path extrusionOk="0" h="62" w="22129">
                      <a:moveTo>
                        <a:pt x="0" y="1"/>
                      </a:moveTo>
                      <a:lnTo>
                        <a:pt x="22128"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5"/>
                <p:cNvSpPr/>
                <p:nvPr/>
              </p:nvSpPr>
              <p:spPr>
                <a:xfrm>
                  <a:off x="5195999" y="2662071"/>
                  <a:ext cx="400922" cy="1123"/>
                </a:xfrm>
                <a:custGeom>
                  <a:rect b="b" l="l" r="r" t="t"/>
                  <a:pathLst>
                    <a:path extrusionOk="0" fill="none" h="62" w="22129">
                      <a:moveTo>
                        <a:pt x="0" y="1"/>
                      </a:moveTo>
                      <a:lnTo>
                        <a:pt x="22128"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5169566" y="2761754"/>
                  <a:ext cx="409184" cy="1123"/>
                </a:xfrm>
                <a:custGeom>
                  <a:rect b="b" l="l" r="r" t="t"/>
                  <a:pathLst>
                    <a:path extrusionOk="0" h="62" w="22585">
                      <a:moveTo>
                        <a:pt x="0" y="0"/>
                      </a:moveTo>
                      <a:lnTo>
                        <a:pt x="22584"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5169566" y="2761754"/>
                  <a:ext cx="409184" cy="1123"/>
                </a:xfrm>
                <a:custGeom>
                  <a:rect b="b" l="l" r="r" t="t"/>
                  <a:pathLst>
                    <a:path extrusionOk="0" fill="none" h="62" w="22585">
                      <a:moveTo>
                        <a:pt x="0" y="0"/>
                      </a:moveTo>
                      <a:lnTo>
                        <a:pt x="22584"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5140922" y="2866382"/>
                  <a:ext cx="419094" cy="562"/>
                </a:xfrm>
                <a:custGeom>
                  <a:rect b="b" l="l" r="r" t="t"/>
                  <a:pathLst>
                    <a:path extrusionOk="0" h="31" w="23132">
                      <a:moveTo>
                        <a:pt x="1" y="1"/>
                      </a:moveTo>
                      <a:lnTo>
                        <a:pt x="23132"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5140922" y="2866382"/>
                  <a:ext cx="419094" cy="562"/>
                </a:xfrm>
                <a:custGeom>
                  <a:rect b="b" l="l" r="r" t="t"/>
                  <a:pathLst>
                    <a:path extrusionOk="0" fill="none" h="31" w="23132">
                      <a:moveTo>
                        <a:pt x="1" y="1"/>
                      </a:moveTo>
                      <a:lnTo>
                        <a:pt x="23132"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5"/>
                <p:cNvSpPr/>
                <p:nvPr/>
              </p:nvSpPr>
              <p:spPr>
                <a:xfrm>
                  <a:off x="5111735" y="2974870"/>
                  <a:ext cx="427917" cy="1123"/>
                </a:xfrm>
                <a:custGeom>
                  <a:rect b="b" l="l" r="r" t="t"/>
                  <a:pathLst>
                    <a:path extrusionOk="0" h="62" w="23619">
                      <a:moveTo>
                        <a:pt x="1" y="0"/>
                      </a:moveTo>
                      <a:lnTo>
                        <a:pt x="23618"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5111735" y="2974870"/>
                  <a:ext cx="427917" cy="1123"/>
                </a:xfrm>
                <a:custGeom>
                  <a:rect b="b" l="l" r="r" t="t"/>
                  <a:pathLst>
                    <a:path extrusionOk="0" fill="none" h="62" w="23619">
                      <a:moveTo>
                        <a:pt x="1" y="0"/>
                      </a:moveTo>
                      <a:lnTo>
                        <a:pt x="23618"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5080899" y="3089409"/>
                  <a:ext cx="438371" cy="18"/>
                </a:xfrm>
                <a:custGeom>
                  <a:rect b="b" l="l" r="r" t="t"/>
                  <a:pathLst>
                    <a:path extrusionOk="0" h="1" w="24196">
                      <a:moveTo>
                        <a:pt x="1" y="1"/>
                      </a:moveTo>
                      <a:lnTo>
                        <a:pt x="24196" y="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5080899" y="3089409"/>
                  <a:ext cx="438371" cy="18"/>
                </a:xfrm>
                <a:custGeom>
                  <a:rect b="b" l="l" r="r" t="t"/>
                  <a:pathLst>
                    <a:path extrusionOk="0" fill="none" h="1" w="24196">
                      <a:moveTo>
                        <a:pt x="1" y="1"/>
                      </a:moveTo>
                      <a:lnTo>
                        <a:pt x="24196" y="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5573224" y="2576720"/>
                  <a:ext cx="493992" cy="626702"/>
                </a:xfrm>
                <a:custGeom>
                  <a:rect b="b" l="l" r="r" t="t"/>
                  <a:pathLst>
                    <a:path extrusionOk="0" h="34591" w="27266">
                      <a:moveTo>
                        <a:pt x="5806" y="0"/>
                      </a:moveTo>
                      <a:lnTo>
                        <a:pt x="0" y="34591"/>
                      </a:lnTo>
                      <a:lnTo>
                        <a:pt x="24408" y="34591"/>
                      </a:lnTo>
                      <a:lnTo>
                        <a:pt x="27265" y="92"/>
                      </a:lnTo>
                      <a:lnTo>
                        <a:pt x="5806" y="0"/>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a:off x="5682255" y="2577825"/>
                  <a:ext cx="91983" cy="624492"/>
                </a:xfrm>
                <a:custGeom>
                  <a:rect b="b" l="l" r="r" t="t"/>
                  <a:pathLst>
                    <a:path extrusionOk="0" h="34469" w="5077">
                      <a:moveTo>
                        <a:pt x="5077" y="0"/>
                      </a:moveTo>
                      <a:lnTo>
                        <a:pt x="1" y="3446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a:off x="5682255" y="2577825"/>
                  <a:ext cx="91983" cy="624492"/>
                </a:xfrm>
                <a:custGeom>
                  <a:rect b="b" l="l" r="r" t="t"/>
                  <a:pathLst>
                    <a:path extrusionOk="0" fill="none" h="34469" w="5077">
                      <a:moveTo>
                        <a:pt x="5077" y="0"/>
                      </a:moveTo>
                      <a:lnTo>
                        <a:pt x="1" y="3446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5"/>
                <p:cNvSpPr/>
                <p:nvPr/>
              </p:nvSpPr>
              <p:spPr>
                <a:xfrm>
                  <a:off x="5796812" y="2578368"/>
                  <a:ext cx="77652" cy="623949"/>
                </a:xfrm>
                <a:custGeom>
                  <a:rect b="b" l="l" r="r" t="t"/>
                  <a:pathLst>
                    <a:path extrusionOk="0" h="34439" w="4286">
                      <a:moveTo>
                        <a:pt x="4286" y="1"/>
                      </a:moveTo>
                      <a:lnTo>
                        <a:pt x="0" y="3443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5796812" y="2578368"/>
                  <a:ext cx="77652" cy="623949"/>
                </a:xfrm>
                <a:custGeom>
                  <a:rect b="b" l="l" r="r" t="t"/>
                  <a:pathLst>
                    <a:path extrusionOk="0" fill="none" h="34439" w="4286">
                      <a:moveTo>
                        <a:pt x="4286" y="1"/>
                      </a:moveTo>
                      <a:lnTo>
                        <a:pt x="0" y="3443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5910789" y="2578930"/>
                  <a:ext cx="63900" cy="623387"/>
                </a:xfrm>
                <a:custGeom>
                  <a:rect b="b" l="l" r="r" t="t"/>
                  <a:pathLst>
                    <a:path extrusionOk="0" h="34408" w="3527">
                      <a:moveTo>
                        <a:pt x="3527" y="0"/>
                      </a:moveTo>
                      <a:lnTo>
                        <a:pt x="1" y="34408"/>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5"/>
                <p:cNvSpPr/>
                <p:nvPr/>
              </p:nvSpPr>
              <p:spPr>
                <a:xfrm>
                  <a:off x="5910789" y="2578930"/>
                  <a:ext cx="63900" cy="623387"/>
                </a:xfrm>
                <a:custGeom>
                  <a:rect b="b" l="l" r="r" t="t"/>
                  <a:pathLst>
                    <a:path extrusionOk="0" fill="none" h="34408" w="3527">
                      <a:moveTo>
                        <a:pt x="3527" y="0"/>
                      </a:moveTo>
                      <a:lnTo>
                        <a:pt x="1" y="34408"/>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a:off x="5664645" y="2663720"/>
                  <a:ext cx="398168" cy="1123"/>
                </a:xfrm>
                <a:custGeom>
                  <a:rect b="b" l="l" r="r" t="t"/>
                  <a:pathLst>
                    <a:path extrusionOk="0" h="62" w="21977">
                      <a:moveTo>
                        <a:pt x="0" y="1"/>
                      </a:moveTo>
                      <a:lnTo>
                        <a:pt x="21976"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5664645" y="2663720"/>
                  <a:ext cx="398168" cy="1123"/>
                </a:xfrm>
                <a:custGeom>
                  <a:rect b="b" l="l" r="r" t="t"/>
                  <a:pathLst>
                    <a:path extrusionOk="0" fill="none" h="62" w="21977">
                      <a:moveTo>
                        <a:pt x="0" y="1"/>
                      </a:moveTo>
                      <a:lnTo>
                        <a:pt x="21976"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5647560" y="2763403"/>
                  <a:ext cx="406992" cy="1123"/>
                </a:xfrm>
                <a:custGeom>
                  <a:rect b="b" l="l" r="r" t="t"/>
                  <a:pathLst>
                    <a:path extrusionOk="0" h="62" w="22464">
                      <a:moveTo>
                        <a:pt x="1" y="1"/>
                      </a:moveTo>
                      <a:lnTo>
                        <a:pt x="22463"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5647560" y="2763403"/>
                  <a:ext cx="406992" cy="1123"/>
                </a:xfrm>
                <a:custGeom>
                  <a:rect b="b" l="l" r="r" t="t"/>
                  <a:pathLst>
                    <a:path extrusionOk="0" fill="none" h="62" w="22464">
                      <a:moveTo>
                        <a:pt x="1" y="1"/>
                      </a:moveTo>
                      <a:lnTo>
                        <a:pt x="22463"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5"/>
                <p:cNvSpPr/>
                <p:nvPr/>
              </p:nvSpPr>
              <p:spPr>
                <a:xfrm>
                  <a:off x="5630493" y="2866926"/>
                  <a:ext cx="415797" cy="1123"/>
                </a:xfrm>
                <a:custGeom>
                  <a:rect b="b" l="l" r="r" t="t"/>
                  <a:pathLst>
                    <a:path extrusionOk="0" h="62" w="22950">
                      <a:moveTo>
                        <a:pt x="1" y="1"/>
                      </a:moveTo>
                      <a:lnTo>
                        <a:pt x="22949"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5630493" y="2866926"/>
                  <a:ext cx="415797" cy="1123"/>
                </a:xfrm>
                <a:custGeom>
                  <a:rect b="b" l="l" r="r" t="t"/>
                  <a:pathLst>
                    <a:path extrusionOk="0" fill="none" h="62" w="22950">
                      <a:moveTo>
                        <a:pt x="1" y="1"/>
                      </a:moveTo>
                      <a:lnTo>
                        <a:pt x="22949"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5611778" y="2975975"/>
                  <a:ext cx="425689" cy="562"/>
                </a:xfrm>
                <a:custGeom>
                  <a:rect b="b" l="l" r="r" t="t"/>
                  <a:pathLst>
                    <a:path extrusionOk="0" h="31" w="23496">
                      <a:moveTo>
                        <a:pt x="0" y="0"/>
                      </a:moveTo>
                      <a:lnTo>
                        <a:pt x="23496"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a:off x="5611778" y="2975975"/>
                  <a:ext cx="425689" cy="562"/>
                </a:xfrm>
                <a:custGeom>
                  <a:rect b="b" l="l" r="r" t="t"/>
                  <a:pathLst>
                    <a:path extrusionOk="0" fill="none" h="31" w="23496">
                      <a:moveTo>
                        <a:pt x="0" y="0"/>
                      </a:moveTo>
                      <a:lnTo>
                        <a:pt x="23496"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5593044" y="3089409"/>
                  <a:ext cx="435074" cy="580"/>
                </a:xfrm>
                <a:custGeom>
                  <a:rect b="b" l="l" r="r" t="t"/>
                  <a:pathLst>
                    <a:path extrusionOk="0" h="32" w="24014">
                      <a:moveTo>
                        <a:pt x="1" y="1"/>
                      </a:moveTo>
                      <a:lnTo>
                        <a:pt x="24013"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5593044" y="3089409"/>
                  <a:ext cx="435074" cy="580"/>
                </a:xfrm>
                <a:custGeom>
                  <a:rect b="b" l="l" r="r" t="t"/>
                  <a:pathLst>
                    <a:path extrusionOk="0" fill="none" h="32" w="24014">
                      <a:moveTo>
                        <a:pt x="1" y="1"/>
                      </a:moveTo>
                      <a:lnTo>
                        <a:pt x="24013"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7144899" y="2574509"/>
                  <a:ext cx="560084" cy="628913"/>
                </a:xfrm>
                <a:custGeom>
                  <a:rect b="b" l="l" r="r" t="t"/>
                  <a:pathLst>
                    <a:path extrusionOk="0" h="34713" w="30914">
                      <a:moveTo>
                        <a:pt x="21582" y="1"/>
                      </a:moveTo>
                      <a:lnTo>
                        <a:pt x="1" y="92"/>
                      </a:lnTo>
                      <a:lnTo>
                        <a:pt x="6353" y="34713"/>
                      </a:lnTo>
                      <a:lnTo>
                        <a:pt x="30913" y="34713"/>
                      </a:lnTo>
                      <a:lnTo>
                        <a:pt x="21582" y="1"/>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a:off x="7439526" y="2576176"/>
                  <a:ext cx="155303" cy="626141"/>
                </a:xfrm>
                <a:custGeom>
                  <a:rect b="b" l="l" r="r" t="t"/>
                  <a:pathLst>
                    <a:path extrusionOk="0" h="34560" w="8572">
                      <a:moveTo>
                        <a:pt x="0" y="0"/>
                      </a:moveTo>
                      <a:lnTo>
                        <a:pt x="8572"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a:off x="7439526" y="2576176"/>
                  <a:ext cx="155303" cy="626141"/>
                </a:xfrm>
                <a:custGeom>
                  <a:rect b="b" l="l" r="r" t="t"/>
                  <a:pathLst>
                    <a:path extrusionOk="0" fill="none" h="34560" w="8572">
                      <a:moveTo>
                        <a:pt x="0" y="0"/>
                      </a:moveTo>
                      <a:lnTo>
                        <a:pt x="8572"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p:nvPr/>
              </p:nvSpPr>
              <p:spPr>
                <a:xfrm>
                  <a:off x="7338194" y="2576176"/>
                  <a:ext cx="141552" cy="626141"/>
                </a:xfrm>
                <a:custGeom>
                  <a:rect b="b" l="l" r="r" t="t"/>
                  <a:pathLst>
                    <a:path extrusionOk="0" h="34560" w="7813">
                      <a:moveTo>
                        <a:pt x="1" y="0"/>
                      </a:moveTo>
                      <a:lnTo>
                        <a:pt x="7812"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5"/>
                <p:cNvSpPr/>
                <p:nvPr/>
              </p:nvSpPr>
              <p:spPr>
                <a:xfrm>
                  <a:off x="7338194" y="2576176"/>
                  <a:ext cx="141552" cy="626141"/>
                </a:xfrm>
                <a:custGeom>
                  <a:rect b="b" l="l" r="r" t="t"/>
                  <a:pathLst>
                    <a:path extrusionOk="0" fill="none" h="34560" w="7813">
                      <a:moveTo>
                        <a:pt x="1" y="0"/>
                      </a:moveTo>
                      <a:lnTo>
                        <a:pt x="7812"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p:nvPr/>
              </p:nvSpPr>
              <p:spPr>
                <a:xfrm>
                  <a:off x="7237425" y="2576720"/>
                  <a:ext cx="127765" cy="625597"/>
                </a:xfrm>
                <a:custGeom>
                  <a:rect b="b" l="l" r="r" t="t"/>
                  <a:pathLst>
                    <a:path extrusionOk="0" h="34530" w="7052">
                      <a:moveTo>
                        <a:pt x="0" y="0"/>
                      </a:moveTo>
                      <a:lnTo>
                        <a:pt x="7052" y="3453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7237425" y="2576720"/>
                  <a:ext cx="127765" cy="625597"/>
                </a:xfrm>
                <a:custGeom>
                  <a:rect b="b" l="l" r="r" t="t"/>
                  <a:pathLst>
                    <a:path extrusionOk="0" fill="none" h="34530" w="7052">
                      <a:moveTo>
                        <a:pt x="0" y="0"/>
                      </a:moveTo>
                      <a:lnTo>
                        <a:pt x="7052" y="3453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a:off x="7157563" y="2662071"/>
                  <a:ext cx="400922" cy="1123"/>
                </a:xfrm>
                <a:custGeom>
                  <a:rect b="b" l="l" r="r" t="t"/>
                  <a:pathLst>
                    <a:path extrusionOk="0" h="62" w="22129">
                      <a:moveTo>
                        <a:pt x="22129" y="1"/>
                      </a:moveTo>
                      <a:lnTo>
                        <a:pt x="1"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5"/>
                <p:cNvSpPr/>
                <p:nvPr/>
              </p:nvSpPr>
              <p:spPr>
                <a:xfrm>
                  <a:off x="7157563" y="2662071"/>
                  <a:ext cx="400922" cy="1123"/>
                </a:xfrm>
                <a:custGeom>
                  <a:rect b="b" l="l" r="r" t="t"/>
                  <a:pathLst>
                    <a:path extrusionOk="0" fill="none" h="62" w="22129">
                      <a:moveTo>
                        <a:pt x="22129" y="1"/>
                      </a:moveTo>
                      <a:lnTo>
                        <a:pt x="1"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5"/>
                <p:cNvSpPr/>
                <p:nvPr/>
              </p:nvSpPr>
              <p:spPr>
                <a:xfrm>
                  <a:off x="7175735" y="2761754"/>
                  <a:ext cx="409745" cy="1123"/>
                </a:xfrm>
                <a:custGeom>
                  <a:rect b="b" l="l" r="r" t="t"/>
                  <a:pathLst>
                    <a:path extrusionOk="0" h="62" w="22616">
                      <a:moveTo>
                        <a:pt x="22615" y="0"/>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5"/>
                <p:cNvSpPr/>
                <p:nvPr/>
              </p:nvSpPr>
              <p:spPr>
                <a:xfrm>
                  <a:off x="7175735" y="2761754"/>
                  <a:ext cx="409745" cy="1123"/>
                </a:xfrm>
                <a:custGeom>
                  <a:rect b="b" l="l" r="r" t="t"/>
                  <a:pathLst>
                    <a:path extrusionOk="0" fill="none" h="62" w="22616">
                      <a:moveTo>
                        <a:pt x="22615" y="0"/>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
                <p:cNvSpPr/>
                <p:nvPr/>
              </p:nvSpPr>
              <p:spPr>
                <a:xfrm>
                  <a:off x="7195012" y="2866382"/>
                  <a:ext cx="418550" cy="562"/>
                </a:xfrm>
                <a:custGeom>
                  <a:rect b="b" l="l" r="r" t="t"/>
                  <a:pathLst>
                    <a:path extrusionOk="0" h="31" w="23102">
                      <a:moveTo>
                        <a:pt x="23101" y="1"/>
                      </a:moveTo>
                      <a:lnTo>
                        <a:pt x="1"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a:off x="7195012" y="2866382"/>
                  <a:ext cx="418550" cy="562"/>
                </a:xfrm>
                <a:custGeom>
                  <a:rect b="b" l="l" r="r" t="t"/>
                  <a:pathLst>
                    <a:path extrusionOk="0" fill="none" h="31" w="23102">
                      <a:moveTo>
                        <a:pt x="23101" y="1"/>
                      </a:moveTo>
                      <a:lnTo>
                        <a:pt x="1"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5"/>
                <p:cNvSpPr/>
                <p:nvPr/>
              </p:nvSpPr>
              <p:spPr>
                <a:xfrm>
                  <a:off x="7214832" y="2974870"/>
                  <a:ext cx="427917" cy="1123"/>
                </a:xfrm>
                <a:custGeom>
                  <a:rect b="b" l="l" r="r" t="t"/>
                  <a:pathLst>
                    <a:path extrusionOk="0" h="62" w="23619">
                      <a:moveTo>
                        <a:pt x="23618" y="0"/>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5"/>
                <p:cNvSpPr/>
                <p:nvPr/>
              </p:nvSpPr>
              <p:spPr>
                <a:xfrm>
                  <a:off x="7214832" y="2974870"/>
                  <a:ext cx="427917" cy="1123"/>
                </a:xfrm>
                <a:custGeom>
                  <a:rect b="b" l="l" r="r" t="t"/>
                  <a:pathLst>
                    <a:path extrusionOk="0" fill="none" h="62" w="23619">
                      <a:moveTo>
                        <a:pt x="23618" y="0"/>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5"/>
                <p:cNvSpPr/>
                <p:nvPr/>
              </p:nvSpPr>
              <p:spPr>
                <a:xfrm>
                  <a:off x="7235776" y="3089409"/>
                  <a:ext cx="437809" cy="18"/>
                </a:xfrm>
                <a:custGeom>
                  <a:rect b="b" l="l" r="r" t="t"/>
                  <a:pathLst>
                    <a:path extrusionOk="0" h="1" w="24165">
                      <a:moveTo>
                        <a:pt x="24165" y="1"/>
                      </a:moveTo>
                      <a:lnTo>
                        <a:pt x="0" y="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a:off x="7235776" y="3089409"/>
                  <a:ext cx="437809" cy="18"/>
                </a:xfrm>
                <a:custGeom>
                  <a:rect b="b" l="l" r="r" t="t"/>
                  <a:pathLst>
                    <a:path extrusionOk="0" fill="none" h="1" w="24165">
                      <a:moveTo>
                        <a:pt x="24165" y="1"/>
                      </a:moveTo>
                      <a:lnTo>
                        <a:pt x="0" y="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5"/>
                <p:cNvSpPr/>
                <p:nvPr/>
              </p:nvSpPr>
              <p:spPr>
                <a:xfrm>
                  <a:off x="6687831" y="2576720"/>
                  <a:ext cx="493992" cy="626702"/>
                </a:xfrm>
                <a:custGeom>
                  <a:rect b="b" l="l" r="r" t="t"/>
                  <a:pathLst>
                    <a:path extrusionOk="0" h="34591" w="27266">
                      <a:moveTo>
                        <a:pt x="21429" y="0"/>
                      </a:moveTo>
                      <a:lnTo>
                        <a:pt x="0" y="92"/>
                      </a:lnTo>
                      <a:lnTo>
                        <a:pt x="2857" y="34591"/>
                      </a:lnTo>
                      <a:lnTo>
                        <a:pt x="27265" y="34591"/>
                      </a:lnTo>
                      <a:lnTo>
                        <a:pt x="21429" y="0"/>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5"/>
                <p:cNvSpPr/>
                <p:nvPr/>
              </p:nvSpPr>
              <p:spPr>
                <a:xfrm>
                  <a:off x="6980790" y="2577825"/>
                  <a:ext cx="91439" cy="624492"/>
                </a:xfrm>
                <a:custGeom>
                  <a:rect b="b" l="l" r="r" t="t"/>
                  <a:pathLst>
                    <a:path extrusionOk="0" h="34469" w="5047">
                      <a:moveTo>
                        <a:pt x="1" y="0"/>
                      </a:moveTo>
                      <a:lnTo>
                        <a:pt x="5046" y="3446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5"/>
                <p:cNvSpPr/>
                <p:nvPr/>
              </p:nvSpPr>
              <p:spPr>
                <a:xfrm>
                  <a:off x="6980790" y="2577825"/>
                  <a:ext cx="91439" cy="624492"/>
                </a:xfrm>
                <a:custGeom>
                  <a:rect b="b" l="l" r="r" t="t"/>
                  <a:pathLst>
                    <a:path extrusionOk="0" fill="none" h="34469" w="5047">
                      <a:moveTo>
                        <a:pt x="1" y="0"/>
                      </a:moveTo>
                      <a:lnTo>
                        <a:pt x="5046" y="3446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5"/>
                <p:cNvSpPr/>
                <p:nvPr/>
              </p:nvSpPr>
              <p:spPr>
                <a:xfrm>
                  <a:off x="6880021" y="2578368"/>
                  <a:ext cx="78213" cy="623949"/>
                </a:xfrm>
                <a:custGeom>
                  <a:rect b="b" l="l" r="r" t="t"/>
                  <a:pathLst>
                    <a:path extrusionOk="0" h="34439" w="4317">
                      <a:moveTo>
                        <a:pt x="0" y="1"/>
                      </a:moveTo>
                      <a:lnTo>
                        <a:pt x="4317" y="3443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5"/>
                <p:cNvSpPr/>
                <p:nvPr/>
              </p:nvSpPr>
              <p:spPr>
                <a:xfrm>
                  <a:off x="6880021" y="2578368"/>
                  <a:ext cx="78213" cy="623949"/>
                </a:xfrm>
                <a:custGeom>
                  <a:rect b="b" l="l" r="r" t="t"/>
                  <a:pathLst>
                    <a:path extrusionOk="0" fill="none" h="34439" w="4317">
                      <a:moveTo>
                        <a:pt x="0" y="1"/>
                      </a:moveTo>
                      <a:lnTo>
                        <a:pt x="4317" y="3443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5"/>
                <p:cNvSpPr/>
                <p:nvPr/>
              </p:nvSpPr>
              <p:spPr>
                <a:xfrm>
                  <a:off x="6779795" y="2578930"/>
                  <a:ext cx="64444" cy="623387"/>
                </a:xfrm>
                <a:custGeom>
                  <a:rect b="b" l="l" r="r" t="t"/>
                  <a:pathLst>
                    <a:path extrusionOk="0" h="34408" w="3557">
                      <a:moveTo>
                        <a:pt x="0" y="0"/>
                      </a:moveTo>
                      <a:lnTo>
                        <a:pt x="3557" y="34408"/>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p:nvPr/>
              </p:nvSpPr>
              <p:spPr>
                <a:xfrm>
                  <a:off x="6779795" y="2578930"/>
                  <a:ext cx="64444" cy="623387"/>
                </a:xfrm>
                <a:custGeom>
                  <a:rect b="b" l="l" r="r" t="t"/>
                  <a:pathLst>
                    <a:path extrusionOk="0" fill="none" h="34408" w="3557">
                      <a:moveTo>
                        <a:pt x="0" y="0"/>
                      </a:moveTo>
                      <a:lnTo>
                        <a:pt x="3557" y="34408"/>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5"/>
                <p:cNvSpPr/>
                <p:nvPr/>
              </p:nvSpPr>
              <p:spPr>
                <a:xfrm>
                  <a:off x="6691690" y="2663720"/>
                  <a:ext cx="398712" cy="1123"/>
                </a:xfrm>
                <a:custGeom>
                  <a:rect b="b" l="l" r="r" t="t"/>
                  <a:pathLst>
                    <a:path extrusionOk="0" h="62" w="22007">
                      <a:moveTo>
                        <a:pt x="22007" y="1"/>
                      </a:moveTo>
                      <a:lnTo>
                        <a:pt x="0"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5"/>
                <p:cNvSpPr/>
                <p:nvPr/>
              </p:nvSpPr>
              <p:spPr>
                <a:xfrm>
                  <a:off x="6691690" y="2663720"/>
                  <a:ext cx="398712" cy="1123"/>
                </a:xfrm>
                <a:custGeom>
                  <a:rect b="b" l="l" r="r" t="t"/>
                  <a:pathLst>
                    <a:path extrusionOk="0" fill="none" h="62" w="22007">
                      <a:moveTo>
                        <a:pt x="22007" y="1"/>
                      </a:moveTo>
                      <a:lnTo>
                        <a:pt x="0"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5"/>
                <p:cNvSpPr/>
                <p:nvPr/>
              </p:nvSpPr>
              <p:spPr>
                <a:xfrm>
                  <a:off x="6699933" y="2763403"/>
                  <a:ext cx="406992" cy="1123"/>
                </a:xfrm>
                <a:custGeom>
                  <a:rect b="b" l="l" r="r" t="t"/>
                  <a:pathLst>
                    <a:path extrusionOk="0" h="62" w="22464">
                      <a:moveTo>
                        <a:pt x="22463" y="1"/>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5"/>
                <p:cNvSpPr/>
                <p:nvPr/>
              </p:nvSpPr>
              <p:spPr>
                <a:xfrm>
                  <a:off x="6699933" y="2763403"/>
                  <a:ext cx="406992" cy="1123"/>
                </a:xfrm>
                <a:custGeom>
                  <a:rect b="b" l="l" r="r" t="t"/>
                  <a:pathLst>
                    <a:path extrusionOk="0" fill="none" h="62" w="22464">
                      <a:moveTo>
                        <a:pt x="22463" y="1"/>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5"/>
                <p:cNvSpPr/>
                <p:nvPr/>
              </p:nvSpPr>
              <p:spPr>
                <a:xfrm>
                  <a:off x="6708756" y="2866926"/>
                  <a:ext cx="415797" cy="1123"/>
                </a:xfrm>
                <a:custGeom>
                  <a:rect b="b" l="l" r="r" t="t"/>
                  <a:pathLst>
                    <a:path extrusionOk="0" h="62" w="22950">
                      <a:moveTo>
                        <a:pt x="22949" y="1"/>
                      </a:moveTo>
                      <a:lnTo>
                        <a:pt x="0"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5"/>
                <p:cNvSpPr/>
                <p:nvPr/>
              </p:nvSpPr>
              <p:spPr>
                <a:xfrm>
                  <a:off x="6708756" y="2866926"/>
                  <a:ext cx="415797" cy="1123"/>
                </a:xfrm>
                <a:custGeom>
                  <a:rect b="b" l="l" r="r" t="t"/>
                  <a:pathLst>
                    <a:path extrusionOk="0" fill="none" h="62" w="22950">
                      <a:moveTo>
                        <a:pt x="22949" y="1"/>
                      </a:moveTo>
                      <a:lnTo>
                        <a:pt x="0"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5"/>
                <p:cNvSpPr/>
                <p:nvPr/>
              </p:nvSpPr>
              <p:spPr>
                <a:xfrm>
                  <a:off x="6717561" y="2975975"/>
                  <a:ext cx="425163" cy="562"/>
                </a:xfrm>
                <a:custGeom>
                  <a:rect b="b" l="l" r="r" t="t"/>
                  <a:pathLst>
                    <a:path extrusionOk="0" h="31" w="23467">
                      <a:moveTo>
                        <a:pt x="23466" y="0"/>
                      </a:moveTo>
                      <a:lnTo>
                        <a:pt x="1"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5"/>
                <p:cNvSpPr/>
                <p:nvPr/>
              </p:nvSpPr>
              <p:spPr>
                <a:xfrm>
                  <a:off x="6717561" y="2975975"/>
                  <a:ext cx="425163" cy="562"/>
                </a:xfrm>
                <a:custGeom>
                  <a:rect b="b" l="l" r="r" t="t"/>
                  <a:pathLst>
                    <a:path extrusionOk="0" fill="none" h="31" w="23467">
                      <a:moveTo>
                        <a:pt x="23466" y="0"/>
                      </a:moveTo>
                      <a:lnTo>
                        <a:pt x="1"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5"/>
                <p:cNvSpPr/>
                <p:nvPr/>
              </p:nvSpPr>
              <p:spPr>
                <a:xfrm>
                  <a:off x="6726928" y="3089409"/>
                  <a:ext cx="435056" cy="580"/>
                </a:xfrm>
                <a:custGeom>
                  <a:rect b="b" l="l" r="r" t="t"/>
                  <a:pathLst>
                    <a:path extrusionOk="0" h="32" w="24013">
                      <a:moveTo>
                        <a:pt x="24013" y="1"/>
                      </a:moveTo>
                      <a:lnTo>
                        <a:pt x="0"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5"/>
                <p:cNvSpPr/>
                <p:nvPr/>
              </p:nvSpPr>
              <p:spPr>
                <a:xfrm>
                  <a:off x="6726928" y="3089409"/>
                  <a:ext cx="435056" cy="580"/>
                </a:xfrm>
                <a:custGeom>
                  <a:rect b="b" l="l" r="r" t="t"/>
                  <a:pathLst>
                    <a:path extrusionOk="0" fill="none" h="32" w="24013">
                      <a:moveTo>
                        <a:pt x="24013" y="1"/>
                      </a:moveTo>
                      <a:lnTo>
                        <a:pt x="0"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5"/>
                <p:cNvSpPr/>
                <p:nvPr/>
              </p:nvSpPr>
              <p:spPr>
                <a:xfrm>
                  <a:off x="6172370" y="3467738"/>
                  <a:ext cx="55095" cy="95842"/>
                </a:xfrm>
                <a:custGeom>
                  <a:rect b="b" l="l" r="r" t="t"/>
                  <a:pathLst>
                    <a:path extrusionOk="0" h="5290" w="3041">
                      <a:moveTo>
                        <a:pt x="1" y="0"/>
                      </a:moveTo>
                      <a:lnTo>
                        <a:pt x="1"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p:nvPr/>
              </p:nvSpPr>
              <p:spPr>
                <a:xfrm>
                  <a:off x="6172370" y="3583926"/>
                  <a:ext cx="55095" cy="85931"/>
                </a:xfrm>
                <a:custGeom>
                  <a:rect b="b" l="l" r="r" t="t"/>
                  <a:pathLst>
                    <a:path extrusionOk="0" h="4743" w="3041">
                      <a:moveTo>
                        <a:pt x="1" y="1"/>
                      </a:moveTo>
                      <a:lnTo>
                        <a:pt x="1"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5"/>
                <p:cNvSpPr/>
                <p:nvPr/>
              </p:nvSpPr>
              <p:spPr>
                <a:xfrm>
                  <a:off x="6172370" y="3689660"/>
                  <a:ext cx="55095" cy="85931"/>
                </a:xfrm>
                <a:custGeom>
                  <a:rect b="b" l="l" r="r" t="t"/>
                  <a:pathLst>
                    <a:path extrusionOk="0" h="4743" w="3041">
                      <a:moveTo>
                        <a:pt x="1" y="1"/>
                      </a:moveTo>
                      <a:lnTo>
                        <a:pt x="1"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a:off x="6172370" y="3795955"/>
                  <a:ext cx="55095" cy="110154"/>
                </a:xfrm>
                <a:custGeom>
                  <a:rect b="b" l="l" r="r" t="t"/>
                  <a:pathLst>
                    <a:path extrusionOk="0" h="6080" w="3041">
                      <a:moveTo>
                        <a:pt x="1" y="0"/>
                      </a:moveTo>
                      <a:lnTo>
                        <a:pt x="1"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a:off x="6091421" y="3795955"/>
                  <a:ext cx="66654" cy="110154"/>
                </a:xfrm>
                <a:custGeom>
                  <a:rect b="b" l="l" r="r" t="t"/>
                  <a:pathLst>
                    <a:path extrusionOk="0" h="6080" w="3679">
                      <a:moveTo>
                        <a:pt x="1" y="0"/>
                      </a:moveTo>
                      <a:lnTo>
                        <a:pt x="1" y="6079"/>
                      </a:lnTo>
                      <a:lnTo>
                        <a:pt x="3679" y="607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5"/>
                <p:cNvSpPr/>
                <p:nvPr/>
              </p:nvSpPr>
              <p:spPr>
                <a:xfrm>
                  <a:off x="6091421" y="3689660"/>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5"/>
                <p:cNvSpPr/>
                <p:nvPr/>
              </p:nvSpPr>
              <p:spPr>
                <a:xfrm>
                  <a:off x="6091421" y="3583926"/>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p:nvPr/>
              </p:nvSpPr>
              <p:spPr>
                <a:xfrm>
                  <a:off x="6091421" y="3467738"/>
                  <a:ext cx="66654" cy="95842"/>
                </a:xfrm>
                <a:custGeom>
                  <a:rect b="b" l="l" r="r" t="t"/>
                  <a:pathLst>
                    <a:path extrusionOk="0" h="5290" w="3679">
                      <a:moveTo>
                        <a:pt x="1" y="0"/>
                      </a:moveTo>
                      <a:lnTo>
                        <a:pt x="1" y="5289"/>
                      </a:lnTo>
                      <a:lnTo>
                        <a:pt x="3679" y="528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5"/>
                <p:cNvSpPr/>
                <p:nvPr/>
              </p:nvSpPr>
              <p:spPr>
                <a:xfrm>
                  <a:off x="6631648" y="3467738"/>
                  <a:ext cx="55639" cy="95842"/>
                </a:xfrm>
                <a:custGeom>
                  <a:rect b="b" l="l" r="r" t="t"/>
                  <a:pathLst>
                    <a:path extrusionOk="0" h="5290" w="3071">
                      <a:moveTo>
                        <a:pt x="1" y="0"/>
                      </a:moveTo>
                      <a:lnTo>
                        <a:pt x="1" y="5289"/>
                      </a:lnTo>
                      <a:lnTo>
                        <a:pt x="3071" y="528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a:off x="6631648" y="3583926"/>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a:off x="6631648" y="3689660"/>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p:nvPr/>
              </p:nvSpPr>
              <p:spPr>
                <a:xfrm>
                  <a:off x="6631648" y="3795955"/>
                  <a:ext cx="55639" cy="110154"/>
                </a:xfrm>
                <a:custGeom>
                  <a:rect b="b" l="l" r="r" t="t"/>
                  <a:pathLst>
                    <a:path extrusionOk="0" h="6080" w="3071">
                      <a:moveTo>
                        <a:pt x="1" y="0"/>
                      </a:moveTo>
                      <a:lnTo>
                        <a:pt x="1" y="6079"/>
                      </a:lnTo>
                      <a:lnTo>
                        <a:pt x="3071" y="607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5"/>
                <p:cNvSpPr/>
                <p:nvPr/>
              </p:nvSpPr>
              <p:spPr>
                <a:xfrm>
                  <a:off x="6550699" y="3795955"/>
                  <a:ext cx="67216" cy="110154"/>
                </a:xfrm>
                <a:custGeom>
                  <a:rect b="b" l="l" r="r" t="t"/>
                  <a:pathLst>
                    <a:path extrusionOk="0" h="6080" w="3710">
                      <a:moveTo>
                        <a:pt x="1" y="0"/>
                      </a:moveTo>
                      <a:lnTo>
                        <a:pt x="1" y="6079"/>
                      </a:lnTo>
                      <a:lnTo>
                        <a:pt x="3709" y="607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5"/>
                <p:cNvSpPr/>
                <p:nvPr/>
              </p:nvSpPr>
              <p:spPr>
                <a:xfrm>
                  <a:off x="6550699" y="3689660"/>
                  <a:ext cx="67216" cy="85931"/>
                </a:xfrm>
                <a:custGeom>
                  <a:rect b="b" l="l" r="r" t="t"/>
                  <a:pathLst>
                    <a:path extrusionOk="0" h="4743" w="3710">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p:nvPr/>
              </p:nvSpPr>
              <p:spPr>
                <a:xfrm>
                  <a:off x="6550699" y="3583926"/>
                  <a:ext cx="67216" cy="85931"/>
                </a:xfrm>
                <a:custGeom>
                  <a:rect b="b" l="l" r="r" t="t"/>
                  <a:pathLst>
                    <a:path extrusionOk="0" h="4743" w="3710">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5"/>
                <p:cNvSpPr/>
                <p:nvPr/>
              </p:nvSpPr>
              <p:spPr>
                <a:xfrm>
                  <a:off x="6550699" y="3467738"/>
                  <a:ext cx="67216" cy="95842"/>
                </a:xfrm>
                <a:custGeom>
                  <a:rect b="b" l="l" r="r" t="t"/>
                  <a:pathLst>
                    <a:path extrusionOk="0" h="5290" w="3710">
                      <a:moveTo>
                        <a:pt x="1" y="0"/>
                      </a:moveTo>
                      <a:lnTo>
                        <a:pt x="1" y="5289"/>
                      </a:lnTo>
                      <a:lnTo>
                        <a:pt x="3709" y="528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5"/>
                <p:cNvSpPr/>
                <p:nvPr/>
              </p:nvSpPr>
              <p:spPr>
                <a:xfrm>
                  <a:off x="6246724" y="3463336"/>
                  <a:ext cx="287470" cy="550700"/>
                </a:xfrm>
                <a:custGeom>
                  <a:rect b="b" l="l" r="r" t="t"/>
                  <a:pathLst>
                    <a:path extrusionOk="0" h="30396" w="15867">
                      <a:moveTo>
                        <a:pt x="0" y="0"/>
                      </a:moveTo>
                      <a:lnTo>
                        <a:pt x="0" y="30396"/>
                      </a:lnTo>
                      <a:lnTo>
                        <a:pt x="15867" y="30396"/>
                      </a:lnTo>
                      <a:lnTo>
                        <a:pt x="15867" y="0"/>
                      </a:lnTo>
                      <a:close/>
                    </a:path>
                  </a:pathLst>
                </a:custGeom>
                <a:solidFill>
                  <a:srgbClr val="DE4C57"/>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5"/>
                <p:cNvSpPr/>
                <p:nvPr/>
              </p:nvSpPr>
              <p:spPr>
                <a:xfrm>
                  <a:off x="6288575" y="3495821"/>
                  <a:ext cx="208732" cy="268755"/>
                </a:xfrm>
                <a:custGeom>
                  <a:rect b="b" l="l" r="r" t="t"/>
                  <a:pathLst>
                    <a:path extrusionOk="0" fill="none" h="14834" w="11521">
                      <a:moveTo>
                        <a:pt x="0" y="1"/>
                      </a:moveTo>
                      <a:lnTo>
                        <a:pt x="11520" y="1"/>
                      </a:lnTo>
                      <a:lnTo>
                        <a:pt x="11520" y="14834"/>
                      </a:lnTo>
                      <a:lnTo>
                        <a:pt x="0" y="14834"/>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5"/>
                <p:cNvSpPr/>
                <p:nvPr/>
              </p:nvSpPr>
              <p:spPr>
                <a:xfrm>
                  <a:off x="6288575" y="3866432"/>
                  <a:ext cx="208732" cy="111260"/>
                </a:xfrm>
                <a:custGeom>
                  <a:rect b="b" l="l" r="r" t="t"/>
                  <a:pathLst>
                    <a:path extrusionOk="0" fill="none" h="6141" w="11521">
                      <a:moveTo>
                        <a:pt x="0" y="1"/>
                      </a:moveTo>
                      <a:lnTo>
                        <a:pt x="11520" y="1"/>
                      </a:lnTo>
                      <a:lnTo>
                        <a:pt x="11520" y="6141"/>
                      </a:lnTo>
                      <a:lnTo>
                        <a:pt x="0" y="6141"/>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5"/>
                <p:cNvSpPr/>
                <p:nvPr/>
              </p:nvSpPr>
              <p:spPr>
                <a:xfrm>
                  <a:off x="6288575" y="3797060"/>
                  <a:ext cx="208732" cy="41870"/>
                </a:xfrm>
                <a:custGeom>
                  <a:rect b="b" l="l" r="r" t="t"/>
                  <a:pathLst>
                    <a:path extrusionOk="0" fill="none" h="2311" w="11521">
                      <a:moveTo>
                        <a:pt x="0" y="0"/>
                      </a:moveTo>
                      <a:lnTo>
                        <a:pt x="11520" y="0"/>
                      </a:lnTo>
                      <a:lnTo>
                        <a:pt x="11520" y="2310"/>
                      </a:lnTo>
                      <a:lnTo>
                        <a:pt x="0" y="2310"/>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a:off x="6253880" y="3731511"/>
                  <a:ext cx="26452" cy="88142"/>
                </a:xfrm>
                <a:custGeom>
                  <a:rect b="b" l="l" r="r" t="t"/>
                  <a:pathLst>
                    <a:path extrusionOk="0" h="4865" w="1460">
                      <a:moveTo>
                        <a:pt x="0" y="1"/>
                      </a:moveTo>
                      <a:lnTo>
                        <a:pt x="0" y="4864"/>
                      </a:lnTo>
                      <a:lnTo>
                        <a:pt x="1459" y="4864"/>
                      </a:lnTo>
                      <a:lnTo>
                        <a:pt x="145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5"/>
                <p:cNvSpPr/>
                <p:nvPr/>
              </p:nvSpPr>
              <p:spPr>
                <a:xfrm>
                  <a:off x="6346950" y="3331169"/>
                  <a:ext cx="96385" cy="96929"/>
                </a:xfrm>
                <a:custGeom>
                  <a:rect b="b" l="l" r="r" t="t"/>
                  <a:pathLst>
                    <a:path extrusionOk="0" fill="none" h="5350" w="5320">
                      <a:moveTo>
                        <a:pt x="5320" y="2675"/>
                      </a:moveTo>
                      <a:cubicBezTo>
                        <a:pt x="5320" y="4134"/>
                        <a:pt x="4134" y="5350"/>
                        <a:pt x="2675" y="5350"/>
                      </a:cubicBezTo>
                      <a:cubicBezTo>
                        <a:pt x="1186" y="5350"/>
                        <a:pt x="0" y="4134"/>
                        <a:pt x="0" y="2675"/>
                      </a:cubicBezTo>
                      <a:cubicBezTo>
                        <a:pt x="0" y="1216"/>
                        <a:pt x="1186" y="0"/>
                        <a:pt x="2675" y="0"/>
                      </a:cubicBezTo>
                      <a:cubicBezTo>
                        <a:pt x="4134" y="0"/>
                        <a:pt x="5320" y="1216"/>
                        <a:pt x="5320" y="2675"/>
                      </a:cubicBezTo>
                      <a:close/>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5"/>
                <p:cNvSpPr/>
                <p:nvPr/>
              </p:nvSpPr>
              <p:spPr>
                <a:xfrm>
                  <a:off x="6368981" y="3421484"/>
                  <a:ext cx="52323" cy="46272"/>
                </a:xfrm>
                <a:custGeom>
                  <a:rect b="b" l="l" r="r" t="t"/>
                  <a:pathLst>
                    <a:path extrusionOk="0" h="2554" w="2888">
                      <a:moveTo>
                        <a:pt x="0" y="0"/>
                      </a:moveTo>
                      <a:lnTo>
                        <a:pt x="395" y="2553"/>
                      </a:lnTo>
                      <a:lnTo>
                        <a:pt x="2493" y="2553"/>
                      </a:lnTo>
                      <a:lnTo>
                        <a:pt x="2888" y="0"/>
                      </a:lnTo>
                      <a:close/>
                    </a:path>
                  </a:pathLst>
                </a:custGeom>
                <a:solidFill>
                  <a:srgbClr val="FFFFFF"/>
                </a:solidFill>
                <a:ln cap="rnd" cmpd="sng" w="19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5"/>
                <p:cNvSpPr/>
                <p:nvPr/>
              </p:nvSpPr>
              <p:spPr>
                <a:xfrm>
                  <a:off x="6364016" y="3384036"/>
                  <a:ext cx="62252" cy="37467"/>
                </a:xfrm>
                <a:custGeom>
                  <a:rect b="b" l="l" r="r" t="t"/>
                  <a:pathLst>
                    <a:path extrusionOk="0" h="2068" w="3436">
                      <a:moveTo>
                        <a:pt x="882" y="0"/>
                      </a:moveTo>
                      <a:lnTo>
                        <a:pt x="1" y="2067"/>
                      </a:lnTo>
                      <a:lnTo>
                        <a:pt x="3435" y="2067"/>
                      </a:lnTo>
                      <a:lnTo>
                        <a:pt x="2554"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5"/>
                <p:cNvSpPr/>
                <p:nvPr/>
              </p:nvSpPr>
              <p:spPr>
                <a:xfrm>
                  <a:off x="6387696" y="3365864"/>
                  <a:ext cx="14893" cy="18190"/>
                </a:xfrm>
                <a:custGeom>
                  <a:rect b="b" l="l" r="r" t="t"/>
                  <a:pathLst>
                    <a:path extrusionOk="0" h="1004" w="822">
                      <a:moveTo>
                        <a:pt x="1" y="0"/>
                      </a:moveTo>
                      <a:lnTo>
                        <a:pt x="1" y="1003"/>
                      </a:lnTo>
                      <a:lnTo>
                        <a:pt x="821" y="1003"/>
                      </a:lnTo>
                      <a:lnTo>
                        <a:pt x="821" y="0"/>
                      </a:lnTo>
                      <a:close/>
                    </a:path>
                  </a:pathLst>
                </a:custGeom>
                <a:solidFill>
                  <a:srgbClr val="D9D9D9"/>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5"/>
                <p:cNvSpPr/>
                <p:nvPr/>
              </p:nvSpPr>
              <p:spPr>
                <a:xfrm>
                  <a:off x="5975233" y="2730356"/>
                  <a:ext cx="811736" cy="663064"/>
                </a:xfrm>
                <a:custGeom>
                  <a:rect b="b" l="l" r="r" t="t"/>
                  <a:pathLst>
                    <a:path extrusionOk="0" h="36598" w="44804">
                      <a:moveTo>
                        <a:pt x="22189" y="1"/>
                      </a:moveTo>
                      <a:lnTo>
                        <a:pt x="0" y="26779"/>
                      </a:lnTo>
                      <a:lnTo>
                        <a:pt x="0" y="36567"/>
                      </a:lnTo>
                      <a:lnTo>
                        <a:pt x="8663" y="36597"/>
                      </a:lnTo>
                      <a:lnTo>
                        <a:pt x="12736" y="35290"/>
                      </a:lnTo>
                      <a:cubicBezTo>
                        <a:pt x="15922" y="34301"/>
                        <a:pt x="19222" y="33807"/>
                        <a:pt x="22518" y="33807"/>
                      </a:cubicBezTo>
                      <a:cubicBezTo>
                        <a:pt x="25605" y="33807"/>
                        <a:pt x="28689" y="34240"/>
                        <a:pt x="31673" y="35108"/>
                      </a:cubicBezTo>
                      <a:lnTo>
                        <a:pt x="36657" y="36597"/>
                      </a:lnTo>
                      <a:lnTo>
                        <a:pt x="44804" y="36597"/>
                      </a:lnTo>
                      <a:lnTo>
                        <a:pt x="44804" y="26779"/>
                      </a:lnTo>
                      <a:lnTo>
                        <a:pt x="22189"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5"/>
                <p:cNvSpPr/>
                <p:nvPr/>
              </p:nvSpPr>
              <p:spPr>
                <a:xfrm>
                  <a:off x="5975233" y="4009071"/>
                  <a:ext cx="811736" cy="64987"/>
                </a:xfrm>
                <a:custGeom>
                  <a:rect b="b" l="l" r="r" t="t"/>
                  <a:pathLst>
                    <a:path extrusionOk="0" h="3587" w="44804">
                      <a:moveTo>
                        <a:pt x="0" y="0"/>
                      </a:moveTo>
                      <a:lnTo>
                        <a:pt x="0" y="3587"/>
                      </a:lnTo>
                      <a:lnTo>
                        <a:pt x="44804" y="3587"/>
                      </a:lnTo>
                      <a:lnTo>
                        <a:pt x="44804" y="0"/>
                      </a:lnTo>
                      <a:close/>
                    </a:path>
                  </a:pathLst>
                </a:custGeom>
                <a:solidFill>
                  <a:srgbClr val="000000"/>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5"/>
                <p:cNvSpPr/>
                <p:nvPr/>
              </p:nvSpPr>
              <p:spPr>
                <a:xfrm>
                  <a:off x="6139885"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5"/>
                <p:cNvSpPr/>
                <p:nvPr/>
              </p:nvSpPr>
              <p:spPr>
                <a:xfrm>
                  <a:off x="6181736"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5"/>
                <p:cNvSpPr/>
                <p:nvPr/>
              </p:nvSpPr>
              <p:spPr>
                <a:xfrm>
                  <a:off x="6223588"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5"/>
                <p:cNvSpPr/>
                <p:nvPr/>
              </p:nvSpPr>
              <p:spPr>
                <a:xfrm>
                  <a:off x="6265439"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5"/>
                <p:cNvSpPr/>
                <p:nvPr/>
              </p:nvSpPr>
              <p:spPr>
                <a:xfrm>
                  <a:off x="6307852"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5"/>
                <p:cNvSpPr/>
                <p:nvPr/>
              </p:nvSpPr>
              <p:spPr>
                <a:xfrm>
                  <a:off x="6349704"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5"/>
                <p:cNvSpPr/>
                <p:nvPr/>
              </p:nvSpPr>
              <p:spPr>
                <a:xfrm>
                  <a:off x="6391555"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5"/>
                <p:cNvSpPr/>
                <p:nvPr/>
              </p:nvSpPr>
              <p:spPr>
                <a:xfrm>
                  <a:off x="6433406"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5"/>
                <p:cNvSpPr/>
                <p:nvPr/>
              </p:nvSpPr>
              <p:spPr>
                <a:xfrm>
                  <a:off x="6475258"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5"/>
                <p:cNvSpPr/>
                <p:nvPr/>
              </p:nvSpPr>
              <p:spPr>
                <a:xfrm>
                  <a:off x="6517671"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5"/>
                <p:cNvSpPr/>
                <p:nvPr/>
              </p:nvSpPr>
              <p:spPr>
                <a:xfrm>
                  <a:off x="6559522"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5"/>
                <p:cNvSpPr/>
                <p:nvPr/>
              </p:nvSpPr>
              <p:spPr>
                <a:xfrm>
                  <a:off x="6601374"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5"/>
                <p:cNvSpPr/>
                <p:nvPr/>
              </p:nvSpPr>
              <p:spPr>
                <a:xfrm>
                  <a:off x="6643225"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5"/>
                <p:cNvSpPr/>
                <p:nvPr/>
              </p:nvSpPr>
              <p:spPr>
                <a:xfrm>
                  <a:off x="5884917" y="2668141"/>
                  <a:ext cx="992368" cy="631649"/>
                </a:xfrm>
                <a:custGeom>
                  <a:rect b="b" l="l" r="r" t="t"/>
                  <a:pathLst>
                    <a:path extrusionOk="0" h="34864" w="54774">
                      <a:moveTo>
                        <a:pt x="27387" y="0"/>
                      </a:moveTo>
                      <a:lnTo>
                        <a:pt x="0" y="34864"/>
                      </a:lnTo>
                      <a:lnTo>
                        <a:pt x="13222" y="34864"/>
                      </a:lnTo>
                      <a:lnTo>
                        <a:pt x="13222" y="31429"/>
                      </a:lnTo>
                      <a:lnTo>
                        <a:pt x="6505" y="31429"/>
                      </a:lnTo>
                      <a:lnTo>
                        <a:pt x="27387" y="5684"/>
                      </a:lnTo>
                      <a:lnTo>
                        <a:pt x="48269" y="31429"/>
                      </a:lnTo>
                      <a:lnTo>
                        <a:pt x="41582" y="31429"/>
                      </a:lnTo>
                      <a:lnTo>
                        <a:pt x="41582" y="34864"/>
                      </a:lnTo>
                      <a:lnTo>
                        <a:pt x="54773" y="34864"/>
                      </a:lnTo>
                      <a:lnTo>
                        <a:pt x="2738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5"/>
                <p:cNvSpPr/>
                <p:nvPr/>
              </p:nvSpPr>
              <p:spPr>
                <a:xfrm>
                  <a:off x="5884917" y="3299771"/>
                  <a:ext cx="239024" cy="56744"/>
                </a:xfrm>
                <a:custGeom>
                  <a:rect b="b" l="l" r="r" t="t"/>
                  <a:pathLst>
                    <a:path extrusionOk="0" h="3132" w="13193">
                      <a:moveTo>
                        <a:pt x="0" y="1"/>
                      </a:moveTo>
                      <a:lnTo>
                        <a:pt x="0" y="3132"/>
                      </a:lnTo>
                      <a:lnTo>
                        <a:pt x="13192" y="3132"/>
                      </a:lnTo>
                      <a:lnTo>
                        <a:pt x="13192" y="1"/>
                      </a:lnTo>
                      <a:close/>
                    </a:path>
                  </a:pathLst>
                </a:custGeom>
                <a:solidFill>
                  <a:srgbClr val="FFFFFF"/>
                </a:solidFill>
                <a:ln cap="rnd" cmpd="sng" w="98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5"/>
                <p:cNvSpPr/>
                <p:nvPr/>
              </p:nvSpPr>
              <p:spPr>
                <a:xfrm>
                  <a:off x="5924558"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5"/>
                <p:cNvSpPr/>
                <p:nvPr/>
              </p:nvSpPr>
              <p:spPr>
                <a:xfrm>
                  <a:off x="5920156"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5"/>
                <p:cNvSpPr/>
                <p:nvPr/>
              </p:nvSpPr>
              <p:spPr>
                <a:xfrm>
                  <a:off x="5914648" y="3357602"/>
                  <a:ext cx="90334" cy="72162"/>
                </a:xfrm>
                <a:custGeom>
                  <a:rect b="b" l="l" r="r" t="t"/>
                  <a:pathLst>
                    <a:path extrusionOk="0" h="3983" w="4986">
                      <a:moveTo>
                        <a:pt x="1" y="0"/>
                      </a:moveTo>
                      <a:lnTo>
                        <a:pt x="1" y="3982"/>
                      </a:lnTo>
                      <a:lnTo>
                        <a:pt x="4986" y="3982"/>
                      </a:lnTo>
                      <a:lnTo>
                        <a:pt x="4986"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5"/>
                <p:cNvSpPr/>
                <p:nvPr/>
              </p:nvSpPr>
              <p:spPr>
                <a:xfrm>
                  <a:off x="5920156"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5"/>
                <p:cNvSpPr/>
                <p:nvPr/>
              </p:nvSpPr>
              <p:spPr>
                <a:xfrm>
                  <a:off x="5915210"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5"/>
                <p:cNvSpPr/>
                <p:nvPr/>
              </p:nvSpPr>
              <p:spPr>
                <a:xfrm>
                  <a:off x="6030292"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5"/>
                <p:cNvSpPr/>
                <p:nvPr/>
              </p:nvSpPr>
              <p:spPr>
                <a:xfrm>
                  <a:off x="6025890"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5"/>
                <p:cNvSpPr/>
                <p:nvPr/>
              </p:nvSpPr>
              <p:spPr>
                <a:xfrm>
                  <a:off x="6020943"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5"/>
                <p:cNvSpPr/>
                <p:nvPr/>
              </p:nvSpPr>
              <p:spPr>
                <a:xfrm>
                  <a:off x="6025890"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5"/>
                <p:cNvSpPr/>
                <p:nvPr/>
              </p:nvSpPr>
              <p:spPr>
                <a:xfrm>
                  <a:off x="6020943"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5"/>
                <p:cNvSpPr/>
                <p:nvPr/>
              </p:nvSpPr>
              <p:spPr>
                <a:xfrm>
                  <a:off x="6638261" y="3299771"/>
                  <a:ext cx="239024" cy="56744"/>
                </a:xfrm>
                <a:custGeom>
                  <a:rect b="b" l="l" r="r" t="t"/>
                  <a:pathLst>
                    <a:path extrusionOk="0" h="3132" w="13193">
                      <a:moveTo>
                        <a:pt x="1" y="1"/>
                      </a:moveTo>
                      <a:lnTo>
                        <a:pt x="1" y="3132"/>
                      </a:lnTo>
                      <a:lnTo>
                        <a:pt x="13192" y="3132"/>
                      </a:lnTo>
                      <a:lnTo>
                        <a:pt x="1319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5"/>
                <p:cNvSpPr/>
                <p:nvPr/>
              </p:nvSpPr>
              <p:spPr>
                <a:xfrm>
                  <a:off x="6677359"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5"/>
                <p:cNvSpPr/>
                <p:nvPr/>
              </p:nvSpPr>
              <p:spPr>
                <a:xfrm>
                  <a:off x="6673518" y="3428641"/>
                  <a:ext cx="78757" cy="22049"/>
                </a:xfrm>
                <a:custGeom>
                  <a:rect b="b" l="l" r="r" t="t"/>
                  <a:pathLst>
                    <a:path extrusionOk="0" h="1217" w="4347">
                      <a:moveTo>
                        <a:pt x="0" y="0"/>
                      </a:moveTo>
                      <a:lnTo>
                        <a:pt x="0" y="1216"/>
                      </a:lnTo>
                      <a:lnTo>
                        <a:pt x="4347" y="1216"/>
                      </a:lnTo>
                      <a:lnTo>
                        <a:pt x="434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5"/>
                <p:cNvSpPr/>
                <p:nvPr/>
              </p:nvSpPr>
              <p:spPr>
                <a:xfrm>
                  <a:off x="6668010"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5"/>
                <p:cNvSpPr/>
                <p:nvPr/>
              </p:nvSpPr>
              <p:spPr>
                <a:xfrm>
                  <a:off x="6673518" y="3979884"/>
                  <a:ext cx="79300" cy="22049"/>
                </a:xfrm>
                <a:custGeom>
                  <a:rect b="b" l="l" r="r" t="t"/>
                  <a:pathLst>
                    <a:path extrusionOk="0" h="1217" w="4377">
                      <a:moveTo>
                        <a:pt x="0" y="0"/>
                      </a:moveTo>
                      <a:lnTo>
                        <a:pt x="0" y="1216"/>
                      </a:lnTo>
                      <a:lnTo>
                        <a:pt x="4377" y="1216"/>
                      </a:lnTo>
                      <a:lnTo>
                        <a:pt x="437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5"/>
                <p:cNvSpPr/>
                <p:nvPr/>
              </p:nvSpPr>
              <p:spPr>
                <a:xfrm>
                  <a:off x="6668010"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5"/>
                <p:cNvSpPr/>
                <p:nvPr/>
              </p:nvSpPr>
              <p:spPr>
                <a:xfrm>
                  <a:off x="6783092"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5"/>
                <p:cNvSpPr/>
                <p:nvPr/>
              </p:nvSpPr>
              <p:spPr>
                <a:xfrm>
                  <a:off x="6779233"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5"/>
                <p:cNvSpPr/>
                <p:nvPr/>
              </p:nvSpPr>
              <p:spPr>
                <a:xfrm>
                  <a:off x="6773744"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5"/>
                <p:cNvSpPr/>
                <p:nvPr/>
              </p:nvSpPr>
              <p:spPr>
                <a:xfrm>
                  <a:off x="6779233"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5"/>
                <p:cNvSpPr/>
                <p:nvPr/>
              </p:nvSpPr>
              <p:spPr>
                <a:xfrm>
                  <a:off x="6773744"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5"/>
                <p:cNvSpPr/>
                <p:nvPr/>
              </p:nvSpPr>
              <p:spPr>
                <a:xfrm>
                  <a:off x="5198753"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5"/>
                <p:cNvSpPr/>
                <p:nvPr/>
              </p:nvSpPr>
              <p:spPr>
                <a:xfrm>
                  <a:off x="5129363" y="3467738"/>
                  <a:ext cx="55095" cy="95842"/>
                </a:xfrm>
                <a:custGeom>
                  <a:rect b="b" l="l" r="r" t="t"/>
                  <a:pathLst>
                    <a:path extrusionOk="0" h="5290" w="3041">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5"/>
                <p:cNvSpPr/>
                <p:nvPr/>
              </p:nvSpPr>
              <p:spPr>
                <a:xfrm>
                  <a:off x="5129363" y="3583926"/>
                  <a:ext cx="55095" cy="85931"/>
                </a:xfrm>
                <a:custGeom>
                  <a:rect b="b" l="l" r="r" t="t"/>
                  <a:pathLst>
                    <a:path extrusionOk="0" h="4743" w="3041">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5"/>
                <p:cNvSpPr/>
                <p:nvPr/>
              </p:nvSpPr>
              <p:spPr>
                <a:xfrm>
                  <a:off x="5198753"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5"/>
                <p:cNvSpPr/>
                <p:nvPr/>
              </p:nvSpPr>
              <p:spPr>
                <a:xfrm>
                  <a:off x="5129363" y="3689660"/>
                  <a:ext cx="55095" cy="85931"/>
                </a:xfrm>
                <a:custGeom>
                  <a:rect b="b" l="l" r="r" t="t"/>
                  <a:pathLst>
                    <a:path extrusionOk="0" h="4743" w="3041">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5"/>
                <p:cNvSpPr/>
                <p:nvPr/>
              </p:nvSpPr>
              <p:spPr>
                <a:xfrm>
                  <a:off x="5198753"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5"/>
                <p:cNvSpPr/>
                <p:nvPr/>
              </p:nvSpPr>
              <p:spPr>
                <a:xfrm>
                  <a:off x="5129363" y="3795955"/>
                  <a:ext cx="55095" cy="110154"/>
                </a:xfrm>
                <a:custGeom>
                  <a:rect b="b" l="l" r="r" t="t"/>
                  <a:pathLst>
                    <a:path extrusionOk="0" h="6080" w="3041">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5"/>
                <p:cNvSpPr/>
                <p:nvPr/>
              </p:nvSpPr>
              <p:spPr>
                <a:xfrm>
                  <a:off x="5198753"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5"/>
                <p:cNvSpPr/>
                <p:nvPr/>
              </p:nvSpPr>
              <p:spPr>
                <a:xfrm>
                  <a:off x="5048414" y="3795955"/>
                  <a:ext cx="66654" cy="110154"/>
                </a:xfrm>
                <a:custGeom>
                  <a:rect b="b" l="l" r="r" t="t"/>
                  <a:pathLst>
                    <a:path extrusionOk="0" h="6080" w="3679">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5"/>
                <p:cNvSpPr/>
                <p:nvPr/>
              </p:nvSpPr>
              <p:spPr>
                <a:xfrm>
                  <a:off x="5048414" y="3689660"/>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5"/>
                <p:cNvSpPr/>
                <p:nvPr/>
              </p:nvSpPr>
              <p:spPr>
                <a:xfrm>
                  <a:off x="5048414" y="3583926"/>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5"/>
                <p:cNvSpPr/>
                <p:nvPr/>
              </p:nvSpPr>
              <p:spPr>
                <a:xfrm>
                  <a:off x="5048414" y="3467738"/>
                  <a:ext cx="66654" cy="95842"/>
                </a:xfrm>
                <a:custGeom>
                  <a:rect b="b" l="l" r="r" t="t"/>
                  <a:pathLst>
                    <a:path extrusionOk="0" h="5290" w="3679">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5"/>
                <p:cNvSpPr/>
                <p:nvPr/>
              </p:nvSpPr>
              <p:spPr>
                <a:xfrm>
                  <a:off x="5460334"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5"/>
                <p:cNvSpPr/>
                <p:nvPr/>
              </p:nvSpPr>
              <p:spPr>
                <a:xfrm>
                  <a:off x="5390944" y="3467738"/>
                  <a:ext cx="55639" cy="95842"/>
                </a:xfrm>
                <a:custGeom>
                  <a:rect b="b" l="l" r="r" t="t"/>
                  <a:pathLst>
                    <a:path extrusionOk="0" h="5290" w="3071">
                      <a:moveTo>
                        <a:pt x="0" y="0"/>
                      </a:moveTo>
                      <a:lnTo>
                        <a:pt x="0" y="5289"/>
                      </a:lnTo>
                      <a:lnTo>
                        <a:pt x="3070" y="528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5"/>
                <p:cNvSpPr/>
                <p:nvPr/>
              </p:nvSpPr>
              <p:spPr>
                <a:xfrm>
                  <a:off x="5390944" y="3583926"/>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5"/>
                <p:cNvSpPr/>
                <p:nvPr/>
              </p:nvSpPr>
              <p:spPr>
                <a:xfrm>
                  <a:off x="5460334"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5"/>
                <p:cNvSpPr/>
                <p:nvPr/>
              </p:nvSpPr>
              <p:spPr>
                <a:xfrm>
                  <a:off x="5390944" y="3689660"/>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5"/>
                <p:cNvSpPr/>
                <p:nvPr/>
              </p:nvSpPr>
              <p:spPr>
                <a:xfrm>
                  <a:off x="5460334"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5"/>
                <p:cNvSpPr/>
                <p:nvPr/>
              </p:nvSpPr>
              <p:spPr>
                <a:xfrm>
                  <a:off x="5390944" y="3795955"/>
                  <a:ext cx="55639" cy="110154"/>
                </a:xfrm>
                <a:custGeom>
                  <a:rect b="b" l="l" r="r" t="t"/>
                  <a:pathLst>
                    <a:path extrusionOk="0" h="6080" w="3071">
                      <a:moveTo>
                        <a:pt x="0" y="0"/>
                      </a:moveTo>
                      <a:lnTo>
                        <a:pt x="0" y="6079"/>
                      </a:lnTo>
                      <a:lnTo>
                        <a:pt x="3070" y="607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5"/>
                <p:cNvSpPr/>
                <p:nvPr/>
              </p:nvSpPr>
              <p:spPr>
                <a:xfrm>
                  <a:off x="5460334"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5"/>
                <p:cNvSpPr/>
                <p:nvPr/>
              </p:nvSpPr>
              <p:spPr>
                <a:xfrm>
                  <a:off x="5309995" y="3795955"/>
                  <a:ext cx="66654" cy="110154"/>
                </a:xfrm>
                <a:custGeom>
                  <a:rect b="b" l="l" r="r" t="t"/>
                  <a:pathLst>
                    <a:path extrusionOk="0" h="6080" w="3679">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5"/>
                <p:cNvSpPr/>
                <p:nvPr/>
              </p:nvSpPr>
              <p:spPr>
                <a:xfrm>
                  <a:off x="5309995" y="3689660"/>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5"/>
                <p:cNvSpPr/>
                <p:nvPr/>
              </p:nvSpPr>
              <p:spPr>
                <a:xfrm>
                  <a:off x="5309995" y="3583926"/>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5"/>
                <p:cNvSpPr/>
                <p:nvPr/>
              </p:nvSpPr>
              <p:spPr>
                <a:xfrm>
                  <a:off x="5309995" y="3467738"/>
                  <a:ext cx="66654" cy="95842"/>
                </a:xfrm>
                <a:custGeom>
                  <a:rect b="b" l="l" r="r" t="t"/>
                  <a:pathLst>
                    <a:path extrusionOk="0" h="5290" w="3679">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5"/>
                <p:cNvSpPr/>
                <p:nvPr/>
              </p:nvSpPr>
              <p:spPr>
                <a:xfrm>
                  <a:off x="5722458" y="3689660"/>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5"/>
                <p:cNvSpPr/>
                <p:nvPr/>
              </p:nvSpPr>
              <p:spPr>
                <a:xfrm>
                  <a:off x="5652524" y="3467738"/>
                  <a:ext cx="55639" cy="95842"/>
                </a:xfrm>
                <a:custGeom>
                  <a:rect b="b" l="l" r="r" t="t"/>
                  <a:pathLst>
                    <a:path extrusionOk="0" h="5290" w="3071">
                      <a:moveTo>
                        <a:pt x="0" y="0"/>
                      </a:moveTo>
                      <a:lnTo>
                        <a:pt x="0" y="5289"/>
                      </a:lnTo>
                      <a:lnTo>
                        <a:pt x="3070" y="528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5"/>
                <p:cNvSpPr/>
                <p:nvPr/>
              </p:nvSpPr>
              <p:spPr>
                <a:xfrm>
                  <a:off x="5652524" y="3583926"/>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5"/>
                <p:cNvSpPr/>
                <p:nvPr/>
              </p:nvSpPr>
              <p:spPr>
                <a:xfrm>
                  <a:off x="5722458" y="3583926"/>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5"/>
                <p:cNvSpPr/>
                <p:nvPr/>
              </p:nvSpPr>
              <p:spPr>
                <a:xfrm>
                  <a:off x="5652524" y="3689660"/>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5"/>
                <p:cNvSpPr/>
                <p:nvPr/>
              </p:nvSpPr>
              <p:spPr>
                <a:xfrm>
                  <a:off x="5722458" y="3467738"/>
                  <a:ext cx="68303" cy="95842"/>
                </a:xfrm>
                <a:custGeom>
                  <a:rect b="b" l="l" r="r" t="t"/>
                  <a:pathLst>
                    <a:path extrusionOk="0" h="5290" w="3770">
                      <a:moveTo>
                        <a:pt x="1" y="0"/>
                      </a:moveTo>
                      <a:lnTo>
                        <a:pt x="1" y="5289"/>
                      </a:lnTo>
                      <a:lnTo>
                        <a:pt x="3770" y="528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5"/>
                <p:cNvSpPr/>
                <p:nvPr/>
              </p:nvSpPr>
              <p:spPr>
                <a:xfrm>
                  <a:off x="5652524" y="3795955"/>
                  <a:ext cx="55639" cy="110154"/>
                </a:xfrm>
                <a:custGeom>
                  <a:rect b="b" l="l" r="r" t="t"/>
                  <a:pathLst>
                    <a:path extrusionOk="0" h="6080" w="3071">
                      <a:moveTo>
                        <a:pt x="0" y="0"/>
                      </a:moveTo>
                      <a:lnTo>
                        <a:pt x="0" y="6079"/>
                      </a:lnTo>
                      <a:lnTo>
                        <a:pt x="3070" y="607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5"/>
                <p:cNvSpPr/>
                <p:nvPr/>
              </p:nvSpPr>
              <p:spPr>
                <a:xfrm>
                  <a:off x="5722458" y="3795955"/>
                  <a:ext cx="68303" cy="110154"/>
                </a:xfrm>
                <a:custGeom>
                  <a:rect b="b" l="l" r="r" t="t"/>
                  <a:pathLst>
                    <a:path extrusionOk="0" h="6080" w="3770">
                      <a:moveTo>
                        <a:pt x="1" y="0"/>
                      </a:moveTo>
                      <a:lnTo>
                        <a:pt x="1" y="6079"/>
                      </a:lnTo>
                      <a:lnTo>
                        <a:pt x="3770" y="607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5"/>
                <p:cNvSpPr/>
                <p:nvPr/>
              </p:nvSpPr>
              <p:spPr>
                <a:xfrm>
                  <a:off x="5572119" y="3795955"/>
                  <a:ext cx="66654" cy="110154"/>
                </a:xfrm>
                <a:custGeom>
                  <a:rect b="b" l="l" r="r" t="t"/>
                  <a:pathLst>
                    <a:path extrusionOk="0" h="6080" w="3679">
                      <a:moveTo>
                        <a:pt x="1" y="0"/>
                      </a:moveTo>
                      <a:lnTo>
                        <a:pt x="1"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5"/>
                <p:cNvSpPr/>
                <p:nvPr/>
              </p:nvSpPr>
              <p:spPr>
                <a:xfrm>
                  <a:off x="5572119" y="3689660"/>
                  <a:ext cx="66654" cy="85931"/>
                </a:xfrm>
                <a:custGeom>
                  <a:rect b="b" l="l" r="r" t="t"/>
                  <a:pathLst>
                    <a:path extrusionOk="0" h="4743" w="3679">
                      <a:moveTo>
                        <a:pt x="1" y="1"/>
                      </a:moveTo>
                      <a:lnTo>
                        <a:pt x="1"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5"/>
                <p:cNvSpPr/>
                <p:nvPr/>
              </p:nvSpPr>
              <p:spPr>
                <a:xfrm>
                  <a:off x="5572119" y="3583926"/>
                  <a:ext cx="66654" cy="85931"/>
                </a:xfrm>
                <a:custGeom>
                  <a:rect b="b" l="l" r="r" t="t"/>
                  <a:pathLst>
                    <a:path extrusionOk="0" h="4743" w="3679">
                      <a:moveTo>
                        <a:pt x="1" y="1"/>
                      </a:moveTo>
                      <a:lnTo>
                        <a:pt x="1"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5"/>
                <p:cNvSpPr/>
                <p:nvPr/>
              </p:nvSpPr>
              <p:spPr>
                <a:xfrm>
                  <a:off x="5572119" y="3467738"/>
                  <a:ext cx="66654" cy="95842"/>
                </a:xfrm>
                <a:custGeom>
                  <a:rect b="b" l="l" r="r" t="t"/>
                  <a:pathLst>
                    <a:path extrusionOk="0" h="5290" w="3679">
                      <a:moveTo>
                        <a:pt x="1" y="0"/>
                      </a:moveTo>
                      <a:lnTo>
                        <a:pt x="1"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5"/>
                <p:cNvSpPr/>
                <p:nvPr/>
              </p:nvSpPr>
              <p:spPr>
                <a:xfrm>
                  <a:off x="5013719" y="3421484"/>
                  <a:ext cx="806790" cy="519320"/>
                </a:xfrm>
                <a:custGeom>
                  <a:rect b="b" l="l" r="r" t="t"/>
                  <a:pathLst>
                    <a:path extrusionOk="0" fill="none" h="28664" w="44531">
                      <a:moveTo>
                        <a:pt x="0" y="0"/>
                      </a:moveTo>
                      <a:lnTo>
                        <a:pt x="44530" y="0"/>
                      </a:lnTo>
                      <a:lnTo>
                        <a:pt x="44530" y="28663"/>
                      </a:lnTo>
                      <a:lnTo>
                        <a:pt x="0" y="28663"/>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5"/>
                <p:cNvSpPr/>
                <p:nvPr/>
              </p:nvSpPr>
              <p:spPr>
                <a:xfrm>
                  <a:off x="7147653" y="3689660"/>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5"/>
                <p:cNvSpPr/>
                <p:nvPr/>
              </p:nvSpPr>
              <p:spPr>
                <a:xfrm>
                  <a:off x="7078263" y="3467738"/>
                  <a:ext cx="55639" cy="95842"/>
                </a:xfrm>
                <a:custGeom>
                  <a:rect b="b" l="l" r="r" t="t"/>
                  <a:pathLst>
                    <a:path extrusionOk="0" h="5290" w="3071">
                      <a:moveTo>
                        <a:pt x="1" y="0"/>
                      </a:moveTo>
                      <a:lnTo>
                        <a:pt x="1" y="5289"/>
                      </a:lnTo>
                      <a:lnTo>
                        <a:pt x="3071" y="528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5"/>
                <p:cNvSpPr/>
                <p:nvPr/>
              </p:nvSpPr>
              <p:spPr>
                <a:xfrm>
                  <a:off x="7078263" y="3583926"/>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5"/>
                <p:cNvSpPr/>
                <p:nvPr/>
              </p:nvSpPr>
              <p:spPr>
                <a:xfrm>
                  <a:off x="7147653" y="3583926"/>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5"/>
                <p:cNvSpPr/>
                <p:nvPr/>
              </p:nvSpPr>
              <p:spPr>
                <a:xfrm>
                  <a:off x="7078263" y="3689660"/>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5"/>
                <p:cNvSpPr/>
                <p:nvPr/>
              </p:nvSpPr>
              <p:spPr>
                <a:xfrm>
                  <a:off x="7147653" y="3467738"/>
                  <a:ext cx="68303" cy="95842"/>
                </a:xfrm>
                <a:custGeom>
                  <a:rect b="b" l="l" r="r" t="t"/>
                  <a:pathLst>
                    <a:path extrusionOk="0" h="5290" w="3770">
                      <a:moveTo>
                        <a:pt x="1" y="0"/>
                      </a:moveTo>
                      <a:lnTo>
                        <a:pt x="1" y="5289"/>
                      </a:lnTo>
                      <a:lnTo>
                        <a:pt x="3770" y="528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5"/>
                <p:cNvSpPr/>
                <p:nvPr/>
              </p:nvSpPr>
              <p:spPr>
                <a:xfrm>
                  <a:off x="7078263" y="3795955"/>
                  <a:ext cx="55639" cy="110154"/>
                </a:xfrm>
                <a:custGeom>
                  <a:rect b="b" l="l" r="r" t="t"/>
                  <a:pathLst>
                    <a:path extrusionOk="0" h="6080" w="3071">
                      <a:moveTo>
                        <a:pt x="1" y="0"/>
                      </a:moveTo>
                      <a:lnTo>
                        <a:pt x="1" y="6079"/>
                      </a:lnTo>
                      <a:lnTo>
                        <a:pt x="3071" y="607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5"/>
                <p:cNvSpPr/>
                <p:nvPr/>
              </p:nvSpPr>
              <p:spPr>
                <a:xfrm>
                  <a:off x="7147653" y="3795955"/>
                  <a:ext cx="68303" cy="110154"/>
                </a:xfrm>
                <a:custGeom>
                  <a:rect b="b" l="l" r="r" t="t"/>
                  <a:pathLst>
                    <a:path extrusionOk="0" h="6080" w="3770">
                      <a:moveTo>
                        <a:pt x="1" y="0"/>
                      </a:moveTo>
                      <a:lnTo>
                        <a:pt x="1" y="6079"/>
                      </a:lnTo>
                      <a:lnTo>
                        <a:pt x="3770" y="607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5"/>
                <p:cNvSpPr/>
                <p:nvPr/>
              </p:nvSpPr>
              <p:spPr>
                <a:xfrm>
                  <a:off x="6997314" y="3795955"/>
                  <a:ext cx="67198" cy="110154"/>
                </a:xfrm>
                <a:custGeom>
                  <a:rect b="b" l="l" r="r" t="t"/>
                  <a:pathLst>
                    <a:path extrusionOk="0" h="6080" w="3709">
                      <a:moveTo>
                        <a:pt x="1" y="0"/>
                      </a:moveTo>
                      <a:lnTo>
                        <a:pt x="1" y="6079"/>
                      </a:lnTo>
                      <a:lnTo>
                        <a:pt x="3709" y="607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5"/>
                <p:cNvSpPr/>
                <p:nvPr/>
              </p:nvSpPr>
              <p:spPr>
                <a:xfrm>
                  <a:off x="6997314" y="3689660"/>
                  <a:ext cx="67198" cy="85931"/>
                </a:xfrm>
                <a:custGeom>
                  <a:rect b="b" l="l" r="r" t="t"/>
                  <a:pathLst>
                    <a:path extrusionOk="0" h="4743" w="3709">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5"/>
                <p:cNvSpPr/>
                <p:nvPr/>
              </p:nvSpPr>
              <p:spPr>
                <a:xfrm>
                  <a:off x="6997314" y="3583926"/>
                  <a:ext cx="67198" cy="85931"/>
                </a:xfrm>
                <a:custGeom>
                  <a:rect b="b" l="l" r="r" t="t"/>
                  <a:pathLst>
                    <a:path extrusionOk="0" h="4743" w="3709">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5"/>
                <p:cNvSpPr/>
                <p:nvPr/>
              </p:nvSpPr>
              <p:spPr>
                <a:xfrm>
                  <a:off x="6997314" y="3467738"/>
                  <a:ext cx="67198" cy="95842"/>
                </a:xfrm>
                <a:custGeom>
                  <a:rect b="b" l="l" r="r" t="t"/>
                  <a:pathLst>
                    <a:path extrusionOk="0" h="5290" w="3709">
                      <a:moveTo>
                        <a:pt x="1" y="0"/>
                      </a:moveTo>
                      <a:lnTo>
                        <a:pt x="1" y="5289"/>
                      </a:lnTo>
                      <a:lnTo>
                        <a:pt x="3709" y="528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5"/>
                <p:cNvSpPr/>
                <p:nvPr/>
              </p:nvSpPr>
              <p:spPr>
                <a:xfrm>
                  <a:off x="7409795" y="3689660"/>
                  <a:ext cx="67741" cy="85931"/>
                </a:xfrm>
                <a:custGeom>
                  <a:rect b="b" l="l" r="r" t="t"/>
                  <a:pathLst>
                    <a:path extrusionOk="0" h="4743" w="3739">
                      <a:moveTo>
                        <a:pt x="0" y="1"/>
                      </a:moveTo>
                      <a:lnTo>
                        <a:pt x="0" y="4743"/>
                      </a:lnTo>
                      <a:lnTo>
                        <a:pt x="3739" y="4743"/>
                      </a:lnTo>
                      <a:lnTo>
                        <a:pt x="373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5"/>
                <p:cNvSpPr/>
                <p:nvPr/>
              </p:nvSpPr>
              <p:spPr>
                <a:xfrm>
                  <a:off x="7340405" y="3467738"/>
                  <a:ext cx="55077" cy="95842"/>
                </a:xfrm>
                <a:custGeom>
                  <a:rect b="b" l="l" r="r" t="t"/>
                  <a:pathLst>
                    <a:path extrusionOk="0" h="5290" w="3040">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5"/>
                <p:cNvSpPr/>
                <p:nvPr/>
              </p:nvSpPr>
              <p:spPr>
                <a:xfrm>
                  <a:off x="7340405" y="3583926"/>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5"/>
                <p:cNvSpPr/>
                <p:nvPr/>
              </p:nvSpPr>
              <p:spPr>
                <a:xfrm>
                  <a:off x="7409795" y="3583926"/>
                  <a:ext cx="67741" cy="85931"/>
                </a:xfrm>
                <a:custGeom>
                  <a:rect b="b" l="l" r="r" t="t"/>
                  <a:pathLst>
                    <a:path extrusionOk="0" h="4743" w="3739">
                      <a:moveTo>
                        <a:pt x="0" y="1"/>
                      </a:moveTo>
                      <a:lnTo>
                        <a:pt x="0" y="4743"/>
                      </a:lnTo>
                      <a:lnTo>
                        <a:pt x="3739" y="4743"/>
                      </a:lnTo>
                      <a:lnTo>
                        <a:pt x="373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5"/>
                <p:cNvSpPr/>
                <p:nvPr/>
              </p:nvSpPr>
              <p:spPr>
                <a:xfrm>
                  <a:off x="7340405" y="3689660"/>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5"/>
                <p:cNvSpPr/>
                <p:nvPr/>
              </p:nvSpPr>
              <p:spPr>
                <a:xfrm>
                  <a:off x="7409795" y="3467738"/>
                  <a:ext cx="67741" cy="95842"/>
                </a:xfrm>
                <a:custGeom>
                  <a:rect b="b" l="l" r="r" t="t"/>
                  <a:pathLst>
                    <a:path extrusionOk="0" h="5290" w="3739">
                      <a:moveTo>
                        <a:pt x="0" y="0"/>
                      </a:moveTo>
                      <a:lnTo>
                        <a:pt x="0" y="5289"/>
                      </a:lnTo>
                      <a:lnTo>
                        <a:pt x="3739" y="5289"/>
                      </a:lnTo>
                      <a:lnTo>
                        <a:pt x="373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5"/>
                <p:cNvSpPr/>
                <p:nvPr/>
              </p:nvSpPr>
              <p:spPr>
                <a:xfrm>
                  <a:off x="7340405" y="3795955"/>
                  <a:ext cx="55077" cy="110154"/>
                </a:xfrm>
                <a:custGeom>
                  <a:rect b="b" l="l" r="r" t="t"/>
                  <a:pathLst>
                    <a:path extrusionOk="0" h="6080" w="3040">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5"/>
                <p:cNvSpPr/>
                <p:nvPr/>
              </p:nvSpPr>
              <p:spPr>
                <a:xfrm>
                  <a:off x="7409795" y="3795955"/>
                  <a:ext cx="67741" cy="110154"/>
                </a:xfrm>
                <a:custGeom>
                  <a:rect b="b" l="l" r="r" t="t"/>
                  <a:pathLst>
                    <a:path extrusionOk="0" h="6080" w="3739">
                      <a:moveTo>
                        <a:pt x="0" y="0"/>
                      </a:moveTo>
                      <a:lnTo>
                        <a:pt x="0" y="6079"/>
                      </a:lnTo>
                      <a:lnTo>
                        <a:pt x="3739" y="6079"/>
                      </a:lnTo>
                      <a:lnTo>
                        <a:pt x="373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5"/>
                <p:cNvSpPr/>
                <p:nvPr/>
              </p:nvSpPr>
              <p:spPr>
                <a:xfrm>
                  <a:off x="7259456" y="3795955"/>
                  <a:ext cx="66636" cy="110154"/>
                </a:xfrm>
                <a:custGeom>
                  <a:rect b="b" l="l" r="r" t="t"/>
                  <a:pathLst>
                    <a:path extrusionOk="0" h="6080" w="3678">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5"/>
                <p:cNvSpPr/>
                <p:nvPr/>
              </p:nvSpPr>
              <p:spPr>
                <a:xfrm>
                  <a:off x="7259456" y="3689660"/>
                  <a:ext cx="66636" cy="85931"/>
                </a:xfrm>
                <a:custGeom>
                  <a:rect b="b" l="l" r="r" t="t"/>
                  <a:pathLst>
                    <a:path extrusionOk="0" h="4743" w="3678">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5"/>
                <p:cNvSpPr/>
                <p:nvPr/>
              </p:nvSpPr>
              <p:spPr>
                <a:xfrm>
                  <a:off x="7259456" y="3583926"/>
                  <a:ext cx="66636" cy="85931"/>
                </a:xfrm>
                <a:custGeom>
                  <a:rect b="b" l="l" r="r" t="t"/>
                  <a:pathLst>
                    <a:path extrusionOk="0" h="4743" w="3678">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5"/>
                <p:cNvSpPr/>
                <p:nvPr/>
              </p:nvSpPr>
              <p:spPr>
                <a:xfrm>
                  <a:off x="7259456" y="3467738"/>
                  <a:ext cx="66636" cy="95842"/>
                </a:xfrm>
                <a:custGeom>
                  <a:rect b="b" l="l" r="r" t="t"/>
                  <a:pathLst>
                    <a:path extrusionOk="0" h="5290" w="3678">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5"/>
                <p:cNvSpPr/>
                <p:nvPr/>
              </p:nvSpPr>
              <p:spPr>
                <a:xfrm>
                  <a:off x="7671375"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5"/>
                <p:cNvSpPr/>
                <p:nvPr/>
              </p:nvSpPr>
              <p:spPr>
                <a:xfrm>
                  <a:off x="7601985" y="3467738"/>
                  <a:ext cx="55077" cy="95842"/>
                </a:xfrm>
                <a:custGeom>
                  <a:rect b="b" l="l" r="r" t="t"/>
                  <a:pathLst>
                    <a:path extrusionOk="0" h="5290" w="3040">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5"/>
                <p:cNvSpPr/>
                <p:nvPr/>
              </p:nvSpPr>
              <p:spPr>
                <a:xfrm>
                  <a:off x="7601985" y="3583926"/>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5"/>
                <p:cNvSpPr/>
                <p:nvPr/>
              </p:nvSpPr>
              <p:spPr>
                <a:xfrm>
                  <a:off x="7671375"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5"/>
                <p:cNvSpPr/>
                <p:nvPr/>
              </p:nvSpPr>
              <p:spPr>
                <a:xfrm>
                  <a:off x="7601985" y="3689660"/>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5"/>
                <p:cNvSpPr/>
                <p:nvPr/>
              </p:nvSpPr>
              <p:spPr>
                <a:xfrm>
                  <a:off x="7671375"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5"/>
                <p:cNvSpPr/>
                <p:nvPr/>
              </p:nvSpPr>
              <p:spPr>
                <a:xfrm>
                  <a:off x="7601985" y="3795955"/>
                  <a:ext cx="55077" cy="110154"/>
                </a:xfrm>
                <a:custGeom>
                  <a:rect b="b" l="l" r="r" t="t"/>
                  <a:pathLst>
                    <a:path extrusionOk="0" h="6080" w="3040">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5"/>
                <p:cNvSpPr/>
                <p:nvPr/>
              </p:nvSpPr>
              <p:spPr>
                <a:xfrm>
                  <a:off x="7671375"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5"/>
                <p:cNvSpPr/>
                <p:nvPr/>
              </p:nvSpPr>
              <p:spPr>
                <a:xfrm>
                  <a:off x="7521018" y="3795955"/>
                  <a:ext cx="66654" cy="110154"/>
                </a:xfrm>
                <a:custGeom>
                  <a:rect b="b" l="l" r="r" t="t"/>
                  <a:pathLst>
                    <a:path extrusionOk="0" h="6080" w="3679">
                      <a:moveTo>
                        <a:pt x="1" y="0"/>
                      </a:moveTo>
                      <a:lnTo>
                        <a:pt x="1" y="6079"/>
                      </a:lnTo>
                      <a:lnTo>
                        <a:pt x="3679" y="607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5"/>
                <p:cNvSpPr/>
                <p:nvPr/>
              </p:nvSpPr>
              <p:spPr>
                <a:xfrm>
                  <a:off x="7521018" y="3689660"/>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5"/>
                <p:cNvSpPr/>
                <p:nvPr/>
              </p:nvSpPr>
              <p:spPr>
                <a:xfrm>
                  <a:off x="7521018" y="3583926"/>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5"/>
                <p:cNvSpPr/>
                <p:nvPr/>
              </p:nvSpPr>
              <p:spPr>
                <a:xfrm>
                  <a:off x="7521018" y="3467738"/>
                  <a:ext cx="66654" cy="95842"/>
                </a:xfrm>
                <a:custGeom>
                  <a:rect b="b" l="l" r="r" t="t"/>
                  <a:pathLst>
                    <a:path extrusionOk="0" h="5290" w="3679">
                      <a:moveTo>
                        <a:pt x="1" y="0"/>
                      </a:moveTo>
                      <a:lnTo>
                        <a:pt x="1" y="5289"/>
                      </a:lnTo>
                      <a:lnTo>
                        <a:pt x="3679" y="528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5"/>
                <p:cNvSpPr/>
                <p:nvPr/>
              </p:nvSpPr>
              <p:spPr>
                <a:xfrm>
                  <a:off x="6963180" y="3421484"/>
                  <a:ext cx="806229" cy="519320"/>
                </a:xfrm>
                <a:custGeom>
                  <a:rect b="b" l="l" r="r" t="t"/>
                  <a:pathLst>
                    <a:path extrusionOk="0" fill="none" h="28664" w="44500">
                      <a:moveTo>
                        <a:pt x="0" y="0"/>
                      </a:moveTo>
                      <a:lnTo>
                        <a:pt x="44499" y="0"/>
                      </a:lnTo>
                      <a:lnTo>
                        <a:pt x="44499" y="28663"/>
                      </a:lnTo>
                      <a:lnTo>
                        <a:pt x="0" y="28663"/>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35"/>
              <p:cNvSpPr/>
              <p:nvPr/>
            </p:nvSpPr>
            <p:spPr>
              <a:xfrm>
                <a:off x="4441801" y="2007508"/>
                <a:ext cx="595052" cy="190816"/>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5"/>
              <p:cNvSpPr/>
              <p:nvPr/>
            </p:nvSpPr>
            <p:spPr>
              <a:xfrm>
                <a:off x="4088914" y="2315603"/>
                <a:ext cx="348902" cy="111927"/>
              </a:xfrm>
              <a:custGeom>
                <a:rect b="b" l="l" r="r" t="t"/>
                <a:pathLst>
                  <a:path extrusionOk="0" fill="none" h="12777" w="39829">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35"/>
            <p:cNvSpPr/>
            <p:nvPr/>
          </p:nvSpPr>
          <p:spPr>
            <a:xfrm>
              <a:off x="5903050" y="2478648"/>
              <a:ext cx="303388" cy="86351"/>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36"/>
          <p:cNvSpPr/>
          <p:nvPr/>
        </p:nvSpPr>
        <p:spPr>
          <a:xfrm>
            <a:off x="3982726" y="379849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6"/>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Battery Energy</a:t>
            </a:r>
            <a:r>
              <a:rPr b="1" lang="en">
                <a:latin typeface="Times New Roman"/>
                <a:ea typeface="Times New Roman"/>
                <a:cs typeface="Times New Roman"/>
                <a:sym typeface="Times New Roman"/>
              </a:rPr>
              <a:t> Storage Systems</a:t>
            </a:r>
            <a:endParaRPr b="1">
              <a:latin typeface="Times New Roman"/>
              <a:ea typeface="Times New Roman"/>
              <a:cs typeface="Times New Roman"/>
              <a:sym typeface="Times New Roman"/>
            </a:endParaRPr>
          </a:p>
        </p:txBody>
      </p:sp>
      <p:sp>
        <p:nvSpPr>
          <p:cNvPr id="1365" name="Google Shape;1365;p36"/>
          <p:cNvSpPr/>
          <p:nvPr/>
        </p:nvSpPr>
        <p:spPr>
          <a:xfrm>
            <a:off x="4321453" y="3998813"/>
            <a:ext cx="541691" cy="531294"/>
          </a:xfrm>
          <a:custGeom>
            <a:rect b="b" l="l" r="r" t="t"/>
            <a:pathLst>
              <a:path extrusionOk="0" h="208760" w="212845">
                <a:moveTo>
                  <a:pt x="106561" y="1"/>
                </a:moveTo>
                <a:cubicBezTo>
                  <a:pt x="100499" y="1"/>
                  <a:pt x="94403" y="527"/>
                  <a:pt x="88335" y="1592"/>
                </a:cubicBezTo>
                <a:cubicBezTo>
                  <a:pt x="86671" y="1853"/>
                  <a:pt x="85562" y="3452"/>
                  <a:pt x="85856" y="5115"/>
                </a:cubicBezTo>
                <a:cubicBezTo>
                  <a:pt x="86089" y="6599"/>
                  <a:pt x="87385" y="7642"/>
                  <a:pt x="88843" y="7642"/>
                </a:cubicBezTo>
                <a:cubicBezTo>
                  <a:pt x="89020" y="7642"/>
                  <a:pt x="89199" y="7626"/>
                  <a:pt x="89379" y="7594"/>
                </a:cubicBezTo>
                <a:cubicBezTo>
                  <a:pt x="95065" y="6603"/>
                  <a:pt x="100778" y="6113"/>
                  <a:pt x="106459" y="6113"/>
                </a:cubicBezTo>
                <a:cubicBezTo>
                  <a:pt x="124894" y="6113"/>
                  <a:pt x="142986" y="11272"/>
                  <a:pt x="158696" y="21197"/>
                </a:cubicBezTo>
                <a:cubicBezTo>
                  <a:pt x="159916" y="21961"/>
                  <a:pt x="161306" y="22334"/>
                  <a:pt x="162696" y="22334"/>
                </a:cubicBezTo>
                <a:cubicBezTo>
                  <a:pt x="164687" y="22334"/>
                  <a:pt x="166676" y="21567"/>
                  <a:pt x="168156" y="20088"/>
                </a:cubicBezTo>
                <a:lnTo>
                  <a:pt x="176833" y="11411"/>
                </a:lnTo>
                <a:cubicBezTo>
                  <a:pt x="177219" y="11058"/>
                  <a:pt x="177632" y="10899"/>
                  <a:pt x="178011" y="10899"/>
                </a:cubicBezTo>
                <a:cubicBezTo>
                  <a:pt x="178752" y="10899"/>
                  <a:pt x="179366" y="11505"/>
                  <a:pt x="179410" y="12455"/>
                </a:cubicBezTo>
                <a:lnTo>
                  <a:pt x="179442" y="49152"/>
                </a:lnTo>
                <a:cubicBezTo>
                  <a:pt x="179442" y="49968"/>
                  <a:pt x="178757" y="50653"/>
                  <a:pt x="177942" y="50653"/>
                </a:cubicBezTo>
                <a:lnTo>
                  <a:pt x="141179" y="50751"/>
                </a:lnTo>
                <a:cubicBezTo>
                  <a:pt x="139711" y="50685"/>
                  <a:pt x="139124" y="49283"/>
                  <a:pt x="140135" y="48174"/>
                </a:cubicBezTo>
                <a:lnTo>
                  <a:pt x="147181" y="41128"/>
                </a:lnTo>
                <a:cubicBezTo>
                  <a:pt x="150769" y="37572"/>
                  <a:pt x="149791" y="31309"/>
                  <a:pt x="145354" y="28993"/>
                </a:cubicBezTo>
                <a:cubicBezTo>
                  <a:pt x="133336" y="22785"/>
                  <a:pt x="119794" y="19549"/>
                  <a:pt x="106212" y="19549"/>
                </a:cubicBezTo>
                <a:cubicBezTo>
                  <a:pt x="102026" y="19549"/>
                  <a:pt x="97835" y="19857"/>
                  <a:pt x="93685" y="20479"/>
                </a:cubicBezTo>
                <a:cubicBezTo>
                  <a:pt x="75450" y="23252"/>
                  <a:pt x="58977" y="31635"/>
                  <a:pt x="46027" y="44814"/>
                </a:cubicBezTo>
                <a:cubicBezTo>
                  <a:pt x="28706" y="62428"/>
                  <a:pt x="20029" y="86763"/>
                  <a:pt x="22247" y="111521"/>
                </a:cubicBezTo>
                <a:cubicBezTo>
                  <a:pt x="22410" y="113544"/>
                  <a:pt x="21725" y="115534"/>
                  <a:pt x="20290" y="116969"/>
                </a:cubicBezTo>
                <a:cubicBezTo>
                  <a:pt x="18986" y="118273"/>
                  <a:pt x="17325" y="118957"/>
                  <a:pt x="15585" y="118957"/>
                </a:cubicBezTo>
                <a:cubicBezTo>
                  <a:pt x="14802" y="118957"/>
                  <a:pt x="14002" y="118818"/>
                  <a:pt x="13211" y="118535"/>
                </a:cubicBezTo>
                <a:cubicBezTo>
                  <a:pt x="10732" y="117654"/>
                  <a:pt x="9101" y="115534"/>
                  <a:pt x="8873" y="112924"/>
                </a:cubicBezTo>
                <a:cubicBezTo>
                  <a:pt x="6231" y="83925"/>
                  <a:pt x="16441" y="55546"/>
                  <a:pt x="36796" y="35060"/>
                </a:cubicBezTo>
                <a:cubicBezTo>
                  <a:pt x="47821" y="23970"/>
                  <a:pt x="60869" y="15880"/>
                  <a:pt x="75646" y="11020"/>
                </a:cubicBezTo>
                <a:cubicBezTo>
                  <a:pt x="77244" y="10498"/>
                  <a:pt x="78125" y="8769"/>
                  <a:pt x="77603" y="7170"/>
                </a:cubicBezTo>
                <a:cubicBezTo>
                  <a:pt x="77183" y="5884"/>
                  <a:pt x="75982" y="5063"/>
                  <a:pt x="74696" y="5063"/>
                </a:cubicBezTo>
                <a:cubicBezTo>
                  <a:pt x="74383" y="5063"/>
                  <a:pt x="74066" y="5111"/>
                  <a:pt x="73754" y="5213"/>
                </a:cubicBezTo>
                <a:cubicBezTo>
                  <a:pt x="58064" y="10367"/>
                  <a:pt x="44168" y="18946"/>
                  <a:pt x="32457" y="30722"/>
                </a:cubicBezTo>
                <a:cubicBezTo>
                  <a:pt x="10798" y="52545"/>
                  <a:pt x="0" y="82685"/>
                  <a:pt x="2773" y="113479"/>
                </a:cubicBezTo>
                <a:cubicBezTo>
                  <a:pt x="3230" y="118437"/>
                  <a:pt x="6426" y="122579"/>
                  <a:pt x="11124" y="124276"/>
                </a:cubicBezTo>
                <a:cubicBezTo>
                  <a:pt x="12592" y="124830"/>
                  <a:pt x="14092" y="125059"/>
                  <a:pt x="15560" y="125059"/>
                </a:cubicBezTo>
                <a:cubicBezTo>
                  <a:pt x="18887" y="125059"/>
                  <a:pt x="22149" y="123754"/>
                  <a:pt x="24628" y="121275"/>
                </a:cubicBezTo>
                <a:cubicBezTo>
                  <a:pt x="27303" y="118567"/>
                  <a:pt x="28673" y="114816"/>
                  <a:pt x="28314" y="110967"/>
                </a:cubicBezTo>
                <a:cubicBezTo>
                  <a:pt x="26292" y="88002"/>
                  <a:pt x="34316" y="65429"/>
                  <a:pt x="50398" y="49087"/>
                </a:cubicBezTo>
                <a:cubicBezTo>
                  <a:pt x="62402" y="36887"/>
                  <a:pt x="77668" y="29091"/>
                  <a:pt x="94598" y="26547"/>
                </a:cubicBezTo>
                <a:cubicBezTo>
                  <a:pt x="98477" y="25958"/>
                  <a:pt x="102394" y="25667"/>
                  <a:pt x="106308" y="25667"/>
                </a:cubicBezTo>
                <a:cubicBezTo>
                  <a:pt x="118884" y="25667"/>
                  <a:pt x="131421" y="28669"/>
                  <a:pt x="142517" y="34441"/>
                </a:cubicBezTo>
                <a:cubicBezTo>
                  <a:pt x="143528" y="34930"/>
                  <a:pt x="143626" y="35941"/>
                  <a:pt x="142843" y="36789"/>
                </a:cubicBezTo>
                <a:lnTo>
                  <a:pt x="135797" y="43868"/>
                </a:lnTo>
                <a:cubicBezTo>
                  <a:pt x="131132" y="48532"/>
                  <a:pt x="134329" y="56850"/>
                  <a:pt x="141179" y="56850"/>
                </a:cubicBezTo>
                <a:lnTo>
                  <a:pt x="177942" y="56785"/>
                </a:lnTo>
                <a:cubicBezTo>
                  <a:pt x="182150" y="56785"/>
                  <a:pt x="185575" y="53327"/>
                  <a:pt x="185575" y="49152"/>
                </a:cubicBezTo>
                <a:lnTo>
                  <a:pt x="185542" y="12455"/>
                </a:lnTo>
                <a:cubicBezTo>
                  <a:pt x="185564" y="7880"/>
                  <a:pt x="181678" y="4892"/>
                  <a:pt x="177738" y="4892"/>
                </a:cubicBezTo>
                <a:cubicBezTo>
                  <a:pt x="175864" y="4892"/>
                  <a:pt x="173977" y="5568"/>
                  <a:pt x="172494" y="7073"/>
                </a:cubicBezTo>
                <a:lnTo>
                  <a:pt x="163817" y="15782"/>
                </a:lnTo>
                <a:cubicBezTo>
                  <a:pt x="163526" y="16073"/>
                  <a:pt x="163131" y="16226"/>
                  <a:pt x="162741" y="16226"/>
                </a:cubicBezTo>
                <a:cubicBezTo>
                  <a:pt x="162477" y="16226"/>
                  <a:pt x="162215" y="16156"/>
                  <a:pt x="161991" y="16010"/>
                </a:cubicBezTo>
                <a:cubicBezTo>
                  <a:pt x="145307" y="5478"/>
                  <a:pt x="126115" y="1"/>
                  <a:pt x="106561" y="1"/>
                </a:cubicBezTo>
                <a:close/>
                <a:moveTo>
                  <a:pt x="91662" y="47782"/>
                </a:moveTo>
                <a:lnTo>
                  <a:pt x="91662" y="47782"/>
                </a:lnTo>
                <a:cubicBezTo>
                  <a:pt x="105199" y="52610"/>
                  <a:pt x="116747" y="60928"/>
                  <a:pt x="124282" y="71301"/>
                </a:cubicBezTo>
                <a:cubicBezTo>
                  <a:pt x="131556" y="81315"/>
                  <a:pt x="134557" y="92276"/>
                  <a:pt x="132731" y="102192"/>
                </a:cubicBezTo>
                <a:cubicBezTo>
                  <a:pt x="131785" y="107476"/>
                  <a:pt x="128392" y="117001"/>
                  <a:pt x="116910" y="125809"/>
                </a:cubicBezTo>
                <a:cubicBezTo>
                  <a:pt x="117562" y="117426"/>
                  <a:pt x="117073" y="107966"/>
                  <a:pt x="115638" y="99452"/>
                </a:cubicBezTo>
                <a:cubicBezTo>
                  <a:pt x="117204" y="97984"/>
                  <a:pt x="118574" y="96353"/>
                  <a:pt x="119683" y="94526"/>
                </a:cubicBezTo>
                <a:cubicBezTo>
                  <a:pt x="122521" y="89894"/>
                  <a:pt x="123140" y="85295"/>
                  <a:pt x="123140" y="82229"/>
                </a:cubicBezTo>
                <a:cubicBezTo>
                  <a:pt x="123140" y="80532"/>
                  <a:pt x="121803" y="79162"/>
                  <a:pt x="120107" y="79162"/>
                </a:cubicBezTo>
                <a:lnTo>
                  <a:pt x="120074" y="79162"/>
                </a:lnTo>
                <a:cubicBezTo>
                  <a:pt x="118410" y="79162"/>
                  <a:pt x="117040" y="80500"/>
                  <a:pt x="117040" y="82196"/>
                </a:cubicBezTo>
                <a:cubicBezTo>
                  <a:pt x="117008" y="84610"/>
                  <a:pt x="116323" y="88622"/>
                  <a:pt x="114072" y="91982"/>
                </a:cubicBezTo>
                <a:cubicBezTo>
                  <a:pt x="112082" y="83990"/>
                  <a:pt x="109179" y="76259"/>
                  <a:pt x="105363" y="68789"/>
                </a:cubicBezTo>
                <a:cubicBezTo>
                  <a:pt x="104833" y="67730"/>
                  <a:pt x="103751" y="67126"/>
                  <a:pt x="102633" y="67126"/>
                </a:cubicBezTo>
                <a:cubicBezTo>
                  <a:pt x="102166" y="67126"/>
                  <a:pt x="101694" y="67231"/>
                  <a:pt x="101252" y="67452"/>
                </a:cubicBezTo>
                <a:cubicBezTo>
                  <a:pt x="99752" y="68235"/>
                  <a:pt x="99165" y="70061"/>
                  <a:pt x="99915" y="71562"/>
                </a:cubicBezTo>
                <a:cubicBezTo>
                  <a:pt x="104873" y="81217"/>
                  <a:pt x="108200" y="91395"/>
                  <a:pt x="109864" y="101931"/>
                </a:cubicBezTo>
                <a:cubicBezTo>
                  <a:pt x="109342" y="101409"/>
                  <a:pt x="108788" y="100952"/>
                  <a:pt x="108233" y="100463"/>
                </a:cubicBezTo>
                <a:cubicBezTo>
                  <a:pt x="104319" y="97103"/>
                  <a:pt x="99980" y="94265"/>
                  <a:pt x="95283" y="92015"/>
                </a:cubicBezTo>
                <a:cubicBezTo>
                  <a:pt x="94858" y="91802"/>
                  <a:pt x="94404" y="91702"/>
                  <a:pt x="93955" y="91702"/>
                </a:cubicBezTo>
                <a:cubicBezTo>
                  <a:pt x="92821" y="91702"/>
                  <a:pt x="91720" y="92342"/>
                  <a:pt x="91206" y="93417"/>
                </a:cubicBezTo>
                <a:cubicBezTo>
                  <a:pt x="90488" y="94950"/>
                  <a:pt x="91108" y="96777"/>
                  <a:pt x="92641" y="97527"/>
                </a:cubicBezTo>
                <a:cubicBezTo>
                  <a:pt x="96849" y="99517"/>
                  <a:pt x="100731" y="102094"/>
                  <a:pt x="104253" y="105095"/>
                </a:cubicBezTo>
                <a:cubicBezTo>
                  <a:pt x="106700" y="107183"/>
                  <a:pt x="108918" y="109499"/>
                  <a:pt x="110941" y="112011"/>
                </a:cubicBezTo>
                <a:cubicBezTo>
                  <a:pt x="111267" y="117654"/>
                  <a:pt x="111104" y="123004"/>
                  <a:pt x="110582" y="128060"/>
                </a:cubicBezTo>
                <a:cubicBezTo>
                  <a:pt x="102949" y="125939"/>
                  <a:pt x="85138" y="119513"/>
                  <a:pt x="81159" y="105487"/>
                </a:cubicBezTo>
                <a:cubicBezTo>
                  <a:pt x="79528" y="99680"/>
                  <a:pt x="79789" y="89079"/>
                  <a:pt x="84127" y="78608"/>
                </a:cubicBezTo>
                <a:cubicBezTo>
                  <a:pt x="84975" y="76520"/>
                  <a:pt x="85888" y="74759"/>
                  <a:pt x="86769" y="73095"/>
                </a:cubicBezTo>
                <a:cubicBezTo>
                  <a:pt x="90945" y="65038"/>
                  <a:pt x="92869" y="57568"/>
                  <a:pt x="91662" y="47782"/>
                </a:cubicBezTo>
                <a:close/>
                <a:moveTo>
                  <a:pt x="90772" y="41318"/>
                </a:moveTo>
                <a:cubicBezTo>
                  <a:pt x="89533" y="41318"/>
                  <a:pt x="88317" y="41747"/>
                  <a:pt x="87324" y="42563"/>
                </a:cubicBezTo>
                <a:cubicBezTo>
                  <a:pt x="85888" y="43770"/>
                  <a:pt x="85171" y="45629"/>
                  <a:pt x="85464" y="47521"/>
                </a:cubicBezTo>
                <a:cubicBezTo>
                  <a:pt x="86639" y="55480"/>
                  <a:pt x="84812" y="63603"/>
                  <a:pt x="81354" y="70257"/>
                </a:cubicBezTo>
                <a:cubicBezTo>
                  <a:pt x="80408" y="72051"/>
                  <a:pt x="79430" y="73943"/>
                  <a:pt x="78484" y="76259"/>
                </a:cubicBezTo>
                <a:cubicBezTo>
                  <a:pt x="75222" y="84186"/>
                  <a:pt x="72416" y="97005"/>
                  <a:pt x="75287" y="107150"/>
                </a:cubicBezTo>
                <a:cubicBezTo>
                  <a:pt x="77766" y="115892"/>
                  <a:pt x="84812" y="123428"/>
                  <a:pt x="95707" y="128908"/>
                </a:cubicBezTo>
                <a:cubicBezTo>
                  <a:pt x="101187" y="131648"/>
                  <a:pt x="106504" y="133311"/>
                  <a:pt x="109734" y="134192"/>
                </a:cubicBezTo>
                <a:cubicBezTo>
                  <a:pt x="107776" y="146033"/>
                  <a:pt x="103993" y="155852"/>
                  <a:pt x="100470" y="163061"/>
                </a:cubicBezTo>
                <a:cubicBezTo>
                  <a:pt x="99719" y="164561"/>
                  <a:pt x="100339" y="166388"/>
                  <a:pt x="101872" y="167138"/>
                </a:cubicBezTo>
                <a:cubicBezTo>
                  <a:pt x="102296" y="167367"/>
                  <a:pt x="102753" y="167464"/>
                  <a:pt x="103210" y="167464"/>
                </a:cubicBezTo>
                <a:cubicBezTo>
                  <a:pt x="104351" y="167464"/>
                  <a:pt x="105428" y="166812"/>
                  <a:pt x="105950" y="165736"/>
                </a:cubicBezTo>
                <a:cubicBezTo>
                  <a:pt x="109799" y="157874"/>
                  <a:pt x="113974" y="147012"/>
                  <a:pt x="115997" y="133899"/>
                </a:cubicBezTo>
                <a:cubicBezTo>
                  <a:pt x="123662" y="128973"/>
                  <a:pt x="135895" y="118893"/>
                  <a:pt x="138765" y="103301"/>
                </a:cubicBezTo>
                <a:cubicBezTo>
                  <a:pt x="140886" y="91721"/>
                  <a:pt x="137493" y="79065"/>
                  <a:pt x="129208" y="67680"/>
                </a:cubicBezTo>
                <a:cubicBezTo>
                  <a:pt x="120726" y="56035"/>
                  <a:pt x="107711" y="46771"/>
                  <a:pt x="92543" y="41617"/>
                </a:cubicBezTo>
                <a:cubicBezTo>
                  <a:pt x="91962" y="41416"/>
                  <a:pt x="91365" y="41318"/>
                  <a:pt x="90772" y="41318"/>
                </a:cubicBezTo>
                <a:close/>
                <a:moveTo>
                  <a:pt x="195445" y="69232"/>
                </a:moveTo>
                <a:cubicBezTo>
                  <a:pt x="192089" y="69232"/>
                  <a:pt x="188869" y="70552"/>
                  <a:pt x="186390" y="73030"/>
                </a:cubicBezTo>
                <a:cubicBezTo>
                  <a:pt x="183194" y="76227"/>
                  <a:pt x="181921" y="80924"/>
                  <a:pt x="183030" y="85262"/>
                </a:cubicBezTo>
                <a:cubicBezTo>
                  <a:pt x="187238" y="101833"/>
                  <a:pt x="185868" y="119676"/>
                  <a:pt x="179181" y="135497"/>
                </a:cubicBezTo>
                <a:cubicBezTo>
                  <a:pt x="178496" y="137030"/>
                  <a:pt x="179247" y="138824"/>
                  <a:pt x="180780" y="139477"/>
                </a:cubicBezTo>
                <a:cubicBezTo>
                  <a:pt x="181176" y="139650"/>
                  <a:pt x="181587" y="139731"/>
                  <a:pt x="181991" y="139731"/>
                </a:cubicBezTo>
                <a:cubicBezTo>
                  <a:pt x="183181" y="139731"/>
                  <a:pt x="184305" y="139023"/>
                  <a:pt x="184792" y="137878"/>
                </a:cubicBezTo>
                <a:cubicBezTo>
                  <a:pt x="192034" y="120851"/>
                  <a:pt x="193501" y="101605"/>
                  <a:pt x="188967" y="83762"/>
                </a:cubicBezTo>
                <a:cubicBezTo>
                  <a:pt x="188380" y="81478"/>
                  <a:pt x="189065" y="79032"/>
                  <a:pt x="190729" y="77368"/>
                </a:cubicBezTo>
                <a:cubicBezTo>
                  <a:pt x="192017" y="76056"/>
                  <a:pt x="193722" y="75359"/>
                  <a:pt x="195479" y="75359"/>
                </a:cubicBezTo>
                <a:cubicBezTo>
                  <a:pt x="196080" y="75359"/>
                  <a:pt x="196687" y="75441"/>
                  <a:pt x="197285" y="75607"/>
                </a:cubicBezTo>
                <a:cubicBezTo>
                  <a:pt x="199634" y="76259"/>
                  <a:pt x="201363" y="78021"/>
                  <a:pt x="201950" y="80337"/>
                </a:cubicBezTo>
                <a:cubicBezTo>
                  <a:pt x="206615" y="98636"/>
                  <a:pt x="205897" y="117850"/>
                  <a:pt x="199895" y="135856"/>
                </a:cubicBezTo>
                <a:cubicBezTo>
                  <a:pt x="193730" y="154319"/>
                  <a:pt x="182345" y="170368"/>
                  <a:pt x="166981" y="182241"/>
                </a:cubicBezTo>
                <a:cubicBezTo>
                  <a:pt x="149904" y="195426"/>
                  <a:pt x="128778" y="202629"/>
                  <a:pt x="107238" y="202629"/>
                </a:cubicBezTo>
                <a:cubicBezTo>
                  <a:pt x="106396" y="202629"/>
                  <a:pt x="105553" y="202618"/>
                  <a:pt x="104710" y="202596"/>
                </a:cubicBezTo>
                <a:cubicBezTo>
                  <a:pt x="82626" y="202074"/>
                  <a:pt x="61195" y="194017"/>
                  <a:pt x="44363" y="179990"/>
                </a:cubicBezTo>
                <a:cubicBezTo>
                  <a:pt x="42991" y="178836"/>
                  <a:pt x="41267" y="178256"/>
                  <a:pt x="39535" y="178256"/>
                </a:cubicBezTo>
                <a:cubicBezTo>
                  <a:pt x="37890" y="178256"/>
                  <a:pt x="36237" y="178779"/>
                  <a:pt x="34871" y="179827"/>
                </a:cubicBezTo>
                <a:lnTo>
                  <a:pt x="25118" y="187297"/>
                </a:lnTo>
                <a:cubicBezTo>
                  <a:pt x="24765" y="187545"/>
                  <a:pt x="24401" y="187659"/>
                  <a:pt x="24066" y="187659"/>
                </a:cubicBezTo>
                <a:cubicBezTo>
                  <a:pt x="23255" y="187659"/>
                  <a:pt x="22611" y="186989"/>
                  <a:pt x="22704" y="185927"/>
                </a:cubicBezTo>
                <a:lnTo>
                  <a:pt x="27499" y="149523"/>
                </a:lnTo>
                <a:cubicBezTo>
                  <a:pt x="27620" y="148768"/>
                  <a:pt x="28273" y="148208"/>
                  <a:pt x="29043" y="148208"/>
                </a:cubicBezTo>
                <a:cubicBezTo>
                  <a:pt x="29104" y="148208"/>
                  <a:pt x="29166" y="148212"/>
                  <a:pt x="29228" y="148219"/>
                </a:cubicBezTo>
                <a:lnTo>
                  <a:pt x="65632" y="152981"/>
                </a:lnTo>
                <a:cubicBezTo>
                  <a:pt x="67132" y="153242"/>
                  <a:pt x="67458" y="154677"/>
                  <a:pt x="66349" y="155656"/>
                </a:cubicBezTo>
                <a:lnTo>
                  <a:pt x="58423" y="161723"/>
                </a:lnTo>
                <a:cubicBezTo>
                  <a:pt x="54410" y="164757"/>
                  <a:pt x="54476" y="171085"/>
                  <a:pt x="58651" y="173988"/>
                </a:cubicBezTo>
                <a:cubicBezTo>
                  <a:pt x="72759" y="183870"/>
                  <a:pt x="89993" y="189233"/>
                  <a:pt x="107338" y="189233"/>
                </a:cubicBezTo>
                <a:cubicBezTo>
                  <a:pt x="107799" y="189233"/>
                  <a:pt x="108261" y="189229"/>
                  <a:pt x="108722" y="189222"/>
                </a:cubicBezTo>
                <a:cubicBezTo>
                  <a:pt x="127153" y="188863"/>
                  <a:pt x="144572" y="182698"/>
                  <a:pt x="159120" y="171346"/>
                </a:cubicBezTo>
                <a:cubicBezTo>
                  <a:pt x="166460" y="165605"/>
                  <a:pt x="172755" y="158788"/>
                  <a:pt x="177811" y="151024"/>
                </a:cubicBezTo>
                <a:cubicBezTo>
                  <a:pt x="178725" y="149589"/>
                  <a:pt x="178333" y="147697"/>
                  <a:pt x="176931" y="146783"/>
                </a:cubicBezTo>
                <a:cubicBezTo>
                  <a:pt x="176408" y="146439"/>
                  <a:pt x="175825" y="146276"/>
                  <a:pt x="175250" y="146276"/>
                </a:cubicBezTo>
                <a:cubicBezTo>
                  <a:pt x="174247" y="146276"/>
                  <a:pt x="173271" y="146772"/>
                  <a:pt x="172690" y="147664"/>
                </a:cubicBezTo>
                <a:cubicBezTo>
                  <a:pt x="167993" y="154873"/>
                  <a:pt x="162154" y="161201"/>
                  <a:pt x="155369" y="166518"/>
                </a:cubicBezTo>
                <a:cubicBezTo>
                  <a:pt x="141864" y="177055"/>
                  <a:pt x="125685" y="182796"/>
                  <a:pt x="108592" y="183089"/>
                </a:cubicBezTo>
                <a:cubicBezTo>
                  <a:pt x="108132" y="183097"/>
                  <a:pt x="107673" y="183102"/>
                  <a:pt x="107213" y="183102"/>
                </a:cubicBezTo>
                <a:cubicBezTo>
                  <a:pt x="91170" y="183102"/>
                  <a:pt x="75206" y="178130"/>
                  <a:pt x="62141" y="168965"/>
                </a:cubicBezTo>
                <a:cubicBezTo>
                  <a:pt x="61260" y="168345"/>
                  <a:pt x="61260" y="167334"/>
                  <a:pt x="62141" y="166584"/>
                </a:cubicBezTo>
                <a:lnTo>
                  <a:pt x="70068" y="160484"/>
                </a:lnTo>
                <a:cubicBezTo>
                  <a:pt x="75385" y="156471"/>
                  <a:pt x="72873" y="147697"/>
                  <a:pt x="66414" y="146914"/>
                </a:cubicBezTo>
                <a:lnTo>
                  <a:pt x="30011" y="142151"/>
                </a:lnTo>
                <a:cubicBezTo>
                  <a:pt x="29673" y="142107"/>
                  <a:pt x="29338" y="142085"/>
                  <a:pt x="29006" y="142085"/>
                </a:cubicBezTo>
                <a:cubicBezTo>
                  <a:pt x="25234" y="142085"/>
                  <a:pt x="21941" y="144903"/>
                  <a:pt x="21432" y="148741"/>
                </a:cubicBezTo>
                <a:lnTo>
                  <a:pt x="16637" y="185144"/>
                </a:lnTo>
                <a:cubicBezTo>
                  <a:pt x="16245" y="188211"/>
                  <a:pt x="17713" y="191179"/>
                  <a:pt x="20388" y="192712"/>
                </a:cubicBezTo>
                <a:cubicBezTo>
                  <a:pt x="21574" y="193407"/>
                  <a:pt x="22889" y="193748"/>
                  <a:pt x="24201" y="193748"/>
                </a:cubicBezTo>
                <a:cubicBezTo>
                  <a:pt x="25847" y="193748"/>
                  <a:pt x="27489" y="193210"/>
                  <a:pt x="28869" y="192158"/>
                </a:cubicBezTo>
                <a:lnTo>
                  <a:pt x="38590" y="184688"/>
                </a:lnTo>
                <a:cubicBezTo>
                  <a:pt x="38867" y="184459"/>
                  <a:pt x="39201" y="184345"/>
                  <a:pt x="39532" y="184345"/>
                </a:cubicBezTo>
                <a:cubicBezTo>
                  <a:pt x="39862" y="184345"/>
                  <a:pt x="40188" y="184459"/>
                  <a:pt x="40449" y="184688"/>
                </a:cubicBezTo>
                <a:cubicBezTo>
                  <a:pt x="58325" y="199595"/>
                  <a:pt x="81093" y="208141"/>
                  <a:pt x="104547" y="208729"/>
                </a:cubicBezTo>
                <a:cubicBezTo>
                  <a:pt x="105395" y="208749"/>
                  <a:pt x="106244" y="208760"/>
                  <a:pt x="107091" y="208760"/>
                </a:cubicBezTo>
                <a:cubicBezTo>
                  <a:pt x="130001" y="208760"/>
                  <a:pt x="152550" y="201130"/>
                  <a:pt x="170700" y="187069"/>
                </a:cubicBezTo>
                <a:cubicBezTo>
                  <a:pt x="187075" y="174445"/>
                  <a:pt x="199145" y="157417"/>
                  <a:pt x="205701" y="137813"/>
                </a:cubicBezTo>
                <a:cubicBezTo>
                  <a:pt x="212095" y="118665"/>
                  <a:pt x="212845" y="98278"/>
                  <a:pt x="207887" y="78836"/>
                </a:cubicBezTo>
                <a:cubicBezTo>
                  <a:pt x="206745" y="74335"/>
                  <a:pt x="203385" y="70942"/>
                  <a:pt x="198916" y="69703"/>
                </a:cubicBezTo>
                <a:cubicBezTo>
                  <a:pt x="197759" y="69386"/>
                  <a:pt x="196594" y="69232"/>
                  <a:pt x="195445" y="692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6"/>
          <p:cNvSpPr/>
          <p:nvPr/>
        </p:nvSpPr>
        <p:spPr>
          <a:xfrm>
            <a:off x="4876601" y="2480254"/>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6"/>
          <p:cNvSpPr/>
          <p:nvPr/>
        </p:nvSpPr>
        <p:spPr>
          <a:xfrm>
            <a:off x="3982714" y="1246617"/>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8" name="Google Shape;1368;p36"/>
          <p:cNvGrpSpPr/>
          <p:nvPr/>
        </p:nvGrpSpPr>
        <p:grpSpPr>
          <a:xfrm>
            <a:off x="4308008" y="1493621"/>
            <a:ext cx="568581" cy="447116"/>
            <a:chOff x="1186925" y="798750"/>
            <a:chExt cx="5225925" cy="4109525"/>
          </a:xfrm>
        </p:grpSpPr>
        <p:sp>
          <p:nvSpPr>
            <p:cNvPr id="1369" name="Google Shape;1369;p36"/>
            <p:cNvSpPr/>
            <p:nvPr/>
          </p:nvSpPr>
          <p:spPr>
            <a:xfrm>
              <a:off x="4825875" y="798750"/>
              <a:ext cx="352350" cy="152600"/>
            </a:xfrm>
            <a:custGeom>
              <a:rect b="b" l="l" r="r" t="t"/>
              <a:pathLst>
                <a:path extrusionOk="0" h="6104" w="14094">
                  <a:moveTo>
                    <a:pt x="3064" y="1"/>
                  </a:moveTo>
                  <a:cubicBezTo>
                    <a:pt x="1373" y="1"/>
                    <a:pt x="1" y="1373"/>
                    <a:pt x="1" y="3040"/>
                  </a:cubicBezTo>
                  <a:cubicBezTo>
                    <a:pt x="1" y="4731"/>
                    <a:pt x="1373" y="6103"/>
                    <a:pt x="3064" y="6103"/>
                  </a:cubicBezTo>
                  <a:lnTo>
                    <a:pt x="11029" y="6103"/>
                  </a:lnTo>
                  <a:cubicBezTo>
                    <a:pt x="12721" y="6103"/>
                    <a:pt x="14093" y="4731"/>
                    <a:pt x="14093" y="3040"/>
                  </a:cubicBezTo>
                  <a:cubicBezTo>
                    <a:pt x="14093" y="1373"/>
                    <a:pt x="12721" y="1"/>
                    <a:pt x="1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6"/>
            <p:cNvSpPr/>
            <p:nvPr/>
          </p:nvSpPr>
          <p:spPr>
            <a:xfrm>
              <a:off x="1186925" y="798750"/>
              <a:ext cx="5225925" cy="4109525"/>
            </a:xfrm>
            <a:custGeom>
              <a:rect b="b" l="l" r="r" t="t"/>
              <a:pathLst>
                <a:path extrusionOk="0" h="164381" w="209037">
                  <a:moveTo>
                    <a:pt x="76787" y="6103"/>
                  </a:moveTo>
                  <a:lnTo>
                    <a:pt x="74900" y="22230"/>
                  </a:lnTo>
                  <a:lnTo>
                    <a:pt x="32181" y="22230"/>
                  </a:lnTo>
                  <a:lnTo>
                    <a:pt x="37597" y="6103"/>
                  </a:lnTo>
                  <a:close/>
                  <a:moveTo>
                    <a:pt x="125804" y="6103"/>
                  </a:moveTo>
                  <a:lnTo>
                    <a:pt x="127692" y="22230"/>
                  </a:lnTo>
                  <a:lnTo>
                    <a:pt x="81027" y="22230"/>
                  </a:lnTo>
                  <a:lnTo>
                    <a:pt x="82939" y="6103"/>
                  </a:lnTo>
                  <a:close/>
                  <a:moveTo>
                    <a:pt x="74164" y="28333"/>
                  </a:moveTo>
                  <a:lnTo>
                    <a:pt x="70660" y="57915"/>
                  </a:lnTo>
                  <a:lnTo>
                    <a:pt x="20147" y="57915"/>
                  </a:lnTo>
                  <a:lnTo>
                    <a:pt x="30122" y="28333"/>
                  </a:lnTo>
                  <a:close/>
                  <a:moveTo>
                    <a:pt x="128402" y="28333"/>
                  </a:moveTo>
                  <a:lnTo>
                    <a:pt x="131858" y="57915"/>
                  </a:lnTo>
                  <a:lnTo>
                    <a:pt x="76811" y="57915"/>
                  </a:lnTo>
                  <a:lnTo>
                    <a:pt x="80316" y="28333"/>
                  </a:lnTo>
                  <a:close/>
                  <a:moveTo>
                    <a:pt x="178915" y="28333"/>
                  </a:moveTo>
                  <a:lnTo>
                    <a:pt x="188866" y="57915"/>
                  </a:lnTo>
                  <a:lnTo>
                    <a:pt x="138010" y="57915"/>
                  </a:lnTo>
                  <a:lnTo>
                    <a:pt x="134554" y="28333"/>
                  </a:lnTo>
                  <a:close/>
                  <a:moveTo>
                    <a:pt x="69949" y="63993"/>
                  </a:moveTo>
                  <a:lnTo>
                    <a:pt x="66199" y="95609"/>
                  </a:lnTo>
                  <a:lnTo>
                    <a:pt x="7452" y="95609"/>
                  </a:lnTo>
                  <a:lnTo>
                    <a:pt x="18088" y="63993"/>
                  </a:lnTo>
                  <a:close/>
                  <a:moveTo>
                    <a:pt x="132569" y="64017"/>
                  </a:moveTo>
                  <a:lnTo>
                    <a:pt x="136270" y="95609"/>
                  </a:lnTo>
                  <a:lnTo>
                    <a:pt x="72351" y="95609"/>
                  </a:lnTo>
                  <a:lnTo>
                    <a:pt x="76076" y="64017"/>
                  </a:lnTo>
                  <a:close/>
                  <a:moveTo>
                    <a:pt x="190924" y="63993"/>
                  </a:moveTo>
                  <a:lnTo>
                    <a:pt x="201586" y="95609"/>
                  </a:lnTo>
                  <a:lnTo>
                    <a:pt x="142421" y="95609"/>
                  </a:lnTo>
                  <a:lnTo>
                    <a:pt x="138721" y="63993"/>
                  </a:lnTo>
                  <a:close/>
                  <a:moveTo>
                    <a:pt x="107766" y="120020"/>
                  </a:moveTo>
                  <a:lnTo>
                    <a:pt x="107766" y="138941"/>
                  </a:lnTo>
                  <a:lnTo>
                    <a:pt x="100855" y="138941"/>
                  </a:lnTo>
                  <a:lnTo>
                    <a:pt x="100855" y="120020"/>
                  </a:lnTo>
                  <a:close/>
                  <a:moveTo>
                    <a:pt x="117643" y="145043"/>
                  </a:moveTo>
                  <a:cubicBezTo>
                    <a:pt x="122741" y="145043"/>
                    <a:pt x="126883" y="149210"/>
                    <a:pt x="126883" y="154308"/>
                  </a:cubicBezTo>
                  <a:lnTo>
                    <a:pt x="126883" y="158278"/>
                  </a:lnTo>
                  <a:lnTo>
                    <a:pt x="81738" y="158278"/>
                  </a:lnTo>
                  <a:lnTo>
                    <a:pt x="81738" y="154308"/>
                  </a:lnTo>
                  <a:cubicBezTo>
                    <a:pt x="81738" y="149210"/>
                    <a:pt x="85880" y="145043"/>
                    <a:pt x="90978" y="145043"/>
                  </a:cubicBezTo>
                  <a:close/>
                  <a:moveTo>
                    <a:pt x="35416" y="1"/>
                  </a:moveTo>
                  <a:cubicBezTo>
                    <a:pt x="34093" y="1"/>
                    <a:pt x="32941" y="834"/>
                    <a:pt x="32524" y="2084"/>
                  </a:cubicBezTo>
                  <a:lnTo>
                    <a:pt x="295" y="97692"/>
                  </a:lnTo>
                  <a:cubicBezTo>
                    <a:pt x="1" y="98624"/>
                    <a:pt x="148" y="99653"/>
                    <a:pt x="712" y="100437"/>
                  </a:cubicBezTo>
                  <a:cubicBezTo>
                    <a:pt x="1300" y="101246"/>
                    <a:pt x="2207" y="101712"/>
                    <a:pt x="3187" y="101712"/>
                  </a:cubicBezTo>
                  <a:lnTo>
                    <a:pt x="23750" y="101712"/>
                  </a:lnTo>
                  <a:lnTo>
                    <a:pt x="23750" y="108035"/>
                  </a:lnTo>
                  <a:cubicBezTo>
                    <a:pt x="23750" y="114653"/>
                    <a:pt x="29142" y="120020"/>
                    <a:pt x="35759" y="120020"/>
                  </a:cubicBezTo>
                  <a:lnTo>
                    <a:pt x="65464" y="120020"/>
                  </a:lnTo>
                  <a:cubicBezTo>
                    <a:pt x="67130" y="120020"/>
                    <a:pt x="68503" y="118672"/>
                    <a:pt x="68503" y="116981"/>
                  </a:cubicBezTo>
                  <a:cubicBezTo>
                    <a:pt x="68503" y="115290"/>
                    <a:pt x="67130" y="113917"/>
                    <a:pt x="65464" y="113917"/>
                  </a:cubicBezTo>
                  <a:lnTo>
                    <a:pt x="35759" y="113917"/>
                  </a:lnTo>
                  <a:cubicBezTo>
                    <a:pt x="32500" y="113917"/>
                    <a:pt x="29853" y="111270"/>
                    <a:pt x="29853" y="108035"/>
                  </a:cubicBezTo>
                  <a:lnTo>
                    <a:pt x="29853" y="101712"/>
                  </a:lnTo>
                  <a:lnTo>
                    <a:pt x="178768" y="101712"/>
                  </a:lnTo>
                  <a:lnTo>
                    <a:pt x="178768" y="108035"/>
                  </a:lnTo>
                  <a:cubicBezTo>
                    <a:pt x="178768" y="111270"/>
                    <a:pt x="176121" y="113917"/>
                    <a:pt x="172861" y="113917"/>
                  </a:cubicBezTo>
                  <a:lnTo>
                    <a:pt x="78478" y="113917"/>
                  </a:lnTo>
                  <a:cubicBezTo>
                    <a:pt x="76787" y="113917"/>
                    <a:pt x="75414" y="115290"/>
                    <a:pt x="75414" y="116981"/>
                  </a:cubicBezTo>
                  <a:cubicBezTo>
                    <a:pt x="75414" y="118672"/>
                    <a:pt x="76787" y="120020"/>
                    <a:pt x="78478" y="120020"/>
                  </a:cubicBezTo>
                  <a:lnTo>
                    <a:pt x="94752" y="120020"/>
                  </a:lnTo>
                  <a:lnTo>
                    <a:pt x="94752" y="138941"/>
                  </a:lnTo>
                  <a:lnTo>
                    <a:pt x="90978" y="138941"/>
                  </a:lnTo>
                  <a:cubicBezTo>
                    <a:pt x="82522" y="138941"/>
                    <a:pt x="75635" y="145828"/>
                    <a:pt x="75635" y="154308"/>
                  </a:cubicBezTo>
                  <a:lnTo>
                    <a:pt x="75635" y="158278"/>
                  </a:lnTo>
                  <a:lnTo>
                    <a:pt x="53455" y="158278"/>
                  </a:lnTo>
                  <a:cubicBezTo>
                    <a:pt x="51763" y="158278"/>
                    <a:pt x="50391" y="159651"/>
                    <a:pt x="50391" y="161317"/>
                  </a:cubicBezTo>
                  <a:cubicBezTo>
                    <a:pt x="50391" y="163008"/>
                    <a:pt x="51763" y="164381"/>
                    <a:pt x="53455" y="164381"/>
                  </a:cubicBezTo>
                  <a:lnTo>
                    <a:pt x="155166" y="164381"/>
                  </a:lnTo>
                  <a:cubicBezTo>
                    <a:pt x="156857" y="164381"/>
                    <a:pt x="158230" y="163008"/>
                    <a:pt x="158230" y="161317"/>
                  </a:cubicBezTo>
                  <a:cubicBezTo>
                    <a:pt x="158230" y="159651"/>
                    <a:pt x="156857" y="158278"/>
                    <a:pt x="155166" y="158278"/>
                  </a:cubicBezTo>
                  <a:lnTo>
                    <a:pt x="132986" y="158278"/>
                  </a:lnTo>
                  <a:lnTo>
                    <a:pt x="132986" y="154308"/>
                  </a:lnTo>
                  <a:cubicBezTo>
                    <a:pt x="132986" y="145828"/>
                    <a:pt x="126099" y="138941"/>
                    <a:pt x="117643" y="138941"/>
                  </a:cubicBezTo>
                  <a:lnTo>
                    <a:pt x="113869" y="138941"/>
                  </a:lnTo>
                  <a:lnTo>
                    <a:pt x="113869" y="120020"/>
                  </a:lnTo>
                  <a:lnTo>
                    <a:pt x="172861" y="120020"/>
                  </a:lnTo>
                  <a:cubicBezTo>
                    <a:pt x="179479" y="120020"/>
                    <a:pt x="184871" y="114653"/>
                    <a:pt x="184871" y="108035"/>
                  </a:cubicBezTo>
                  <a:lnTo>
                    <a:pt x="184871" y="101712"/>
                  </a:lnTo>
                  <a:lnTo>
                    <a:pt x="205826" y="101712"/>
                  </a:lnTo>
                  <a:cubicBezTo>
                    <a:pt x="206806" y="101712"/>
                    <a:pt x="207737" y="101246"/>
                    <a:pt x="208301" y="100437"/>
                  </a:cubicBezTo>
                  <a:cubicBezTo>
                    <a:pt x="208889" y="99653"/>
                    <a:pt x="209036" y="98624"/>
                    <a:pt x="208718" y="97692"/>
                  </a:cubicBezTo>
                  <a:lnTo>
                    <a:pt x="176513" y="2084"/>
                  </a:lnTo>
                  <a:cubicBezTo>
                    <a:pt x="176096" y="834"/>
                    <a:pt x="174920" y="1"/>
                    <a:pt x="173621" y="1"/>
                  </a:cubicBezTo>
                  <a:lnTo>
                    <a:pt x="169675" y="1"/>
                  </a:lnTo>
                  <a:cubicBezTo>
                    <a:pt x="168009" y="1"/>
                    <a:pt x="166636" y="1373"/>
                    <a:pt x="166636" y="3040"/>
                  </a:cubicBezTo>
                  <a:cubicBezTo>
                    <a:pt x="166636" y="4731"/>
                    <a:pt x="168009" y="6103"/>
                    <a:pt x="169675" y="6103"/>
                  </a:cubicBezTo>
                  <a:lnTo>
                    <a:pt x="171415" y="6103"/>
                  </a:lnTo>
                  <a:lnTo>
                    <a:pt x="176856" y="22230"/>
                  </a:lnTo>
                  <a:lnTo>
                    <a:pt x="133843" y="22230"/>
                  </a:lnTo>
                  <a:lnTo>
                    <a:pt x="131956" y="6103"/>
                  </a:lnTo>
                  <a:lnTo>
                    <a:pt x="135485" y="6103"/>
                  </a:lnTo>
                  <a:cubicBezTo>
                    <a:pt x="137177" y="6103"/>
                    <a:pt x="138549" y="4731"/>
                    <a:pt x="138549" y="3040"/>
                  </a:cubicBezTo>
                  <a:cubicBezTo>
                    <a:pt x="138549" y="1373"/>
                    <a:pt x="137177" y="1"/>
                    <a:pt x="135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36"/>
          <p:cNvSpPr txBox="1"/>
          <p:nvPr/>
        </p:nvSpPr>
        <p:spPr>
          <a:xfrm>
            <a:off x="5223050" y="1368475"/>
            <a:ext cx="3720000" cy="5907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aim to facilitate battery storage demand creation for both electric vehicles and stationary storage along with development of a complete domestic supply chain &amp; </a:t>
            </a:r>
            <a:r>
              <a:rPr b="1" lang="en" sz="1200">
                <a:solidFill>
                  <a:schemeClr val="dk1"/>
                </a:solidFill>
                <a:latin typeface="Times New Roman"/>
                <a:ea typeface="Times New Roman"/>
                <a:cs typeface="Times New Roman"/>
                <a:sym typeface="Times New Roman"/>
              </a:rPr>
              <a:t>Foreign Direct Investment</a:t>
            </a:r>
            <a:r>
              <a:rPr lang="en" sz="1200">
                <a:solidFill>
                  <a:schemeClr val="dk1"/>
                </a:solidFill>
                <a:latin typeface="Times New Roman"/>
                <a:ea typeface="Times New Roman"/>
                <a:cs typeface="Times New Roman"/>
                <a:sym typeface="Times New Roman"/>
              </a:rPr>
              <a:t> in the country.</a:t>
            </a:r>
            <a:endParaRPr sz="1200">
              <a:solidFill>
                <a:schemeClr val="dk1"/>
              </a:solidFill>
              <a:latin typeface="Times New Roman"/>
              <a:ea typeface="Times New Roman"/>
              <a:cs typeface="Times New Roman"/>
              <a:sym typeface="Times New Roman"/>
            </a:endParaRPr>
          </a:p>
        </p:txBody>
      </p:sp>
      <p:sp>
        <p:nvSpPr>
          <p:cNvPr id="1372" name="Google Shape;1372;p36"/>
          <p:cNvSpPr txBox="1"/>
          <p:nvPr/>
        </p:nvSpPr>
        <p:spPr>
          <a:xfrm>
            <a:off x="5997600" y="2620100"/>
            <a:ext cx="2945400" cy="590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Types of storage systems: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Generation</a:t>
            </a:r>
            <a:r>
              <a:rPr lang="en" sz="1200">
                <a:solidFill>
                  <a:schemeClr val="dk1"/>
                </a:solidFill>
                <a:latin typeface="Times New Roman"/>
                <a:ea typeface="Times New Roman"/>
                <a:cs typeface="Times New Roman"/>
                <a:sym typeface="Times New Roman"/>
              </a:rPr>
              <a:t> coupled storage system</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Transmission coupled storage system</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Behind the meter storage systems</a:t>
            </a:r>
            <a:endParaRPr sz="1200">
              <a:solidFill>
                <a:schemeClr val="dk1"/>
              </a:solidFill>
              <a:latin typeface="Times New Roman"/>
              <a:ea typeface="Times New Roman"/>
              <a:cs typeface="Times New Roman"/>
              <a:sym typeface="Times New Roman"/>
            </a:endParaRPr>
          </a:p>
        </p:txBody>
      </p:sp>
      <p:sp>
        <p:nvSpPr>
          <p:cNvPr id="1373" name="Google Shape;1373;p36"/>
          <p:cNvSpPr/>
          <p:nvPr/>
        </p:nvSpPr>
        <p:spPr>
          <a:xfrm>
            <a:off x="5223059" y="2653973"/>
            <a:ext cx="541753" cy="522963"/>
          </a:xfrm>
          <a:custGeom>
            <a:rect b="b" l="l" r="r" t="t"/>
            <a:pathLst>
              <a:path extrusionOk="0" h="201527" w="208768">
                <a:moveTo>
                  <a:pt x="70328" y="6101"/>
                </a:moveTo>
                <a:lnTo>
                  <a:pt x="70328" y="32066"/>
                </a:lnTo>
                <a:lnTo>
                  <a:pt x="56824" y="32066"/>
                </a:lnTo>
                <a:cubicBezTo>
                  <a:pt x="49974" y="32066"/>
                  <a:pt x="44363" y="26456"/>
                  <a:pt x="44363" y="19605"/>
                </a:cubicBezTo>
                <a:lnTo>
                  <a:pt x="44363" y="18562"/>
                </a:lnTo>
                <a:cubicBezTo>
                  <a:pt x="44363" y="11679"/>
                  <a:pt x="49974" y="6101"/>
                  <a:pt x="56824" y="6101"/>
                </a:cubicBezTo>
                <a:close/>
                <a:moveTo>
                  <a:pt x="74765" y="65436"/>
                </a:moveTo>
                <a:cubicBezTo>
                  <a:pt x="76559" y="65436"/>
                  <a:pt x="78027" y="66904"/>
                  <a:pt x="78027" y="68698"/>
                </a:cubicBezTo>
                <a:cubicBezTo>
                  <a:pt x="78027" y="70492"/>
                  <a:pt x="76559" y="71960"/>
                  <a:pt x="74765" y="71960"/>
                </a:cubicBezTo>
                <a:lnTo>
                  <a:pt x="65174" y="71960"/>
                </a:lnTo>
                <a:cubicBezTo>
                  <a:pt x="61293" y="71960"/>
                  <a:pt x="57541" y="73135"/>
                  <a:pt x="54345" y="75385"/>
                </a:cubicBezTo>
                <a:lnTo>
                  <a:pt x="44330" y="82333"/>
                </a:lnTo>
                <a:cubicBezTo>
                  <a:pt x="41949" y="83997"/>
                  <a:pt x="39176" y="84845"/>
                  <a:pt x="36273" y="84845"/>
                </a:cubicBezTo>
                <a:lnTo>
                  <a:pt x="34088" y="84845"/>
                </a:lnTo>
                <a:cubicBezTo>
                  <a:pt x="26292" y="84845"/>
                  <a:pt x="19996" y="78517"/>
                  <a:pt x="19996" y="70753"/>
                </a:cubicBezTo>
                <a:lnTo>
                  <a:pt x="19996" y="68698"/>
                </a:lnTo>
                <a:cubicBezTo>
                  <a:pt x="19996" y="66904"/>
                  <a:pt x="21431" y="65436"/>
                  <a:pt x="23225" y="65436"/>
                </a:cubicBezTo>
                <a:close/>
                <a:moveTo>
                  <a:pt x="148290" y="85824"/>
                </a:moveTo>
                <a:lnTo>
                  <a:pt x="157358" y="110713"/>
                </a:lnTo>
                <a:lnTo>
                  <a:pt x="147246" y="114399"/>
                </a:lnTo>
                <a:lnTo>
                  <a:pt x="138210" y="89510"/>
                </a:lnTo>
                <a:cubicBezTo>
                  <a:pt x="148225" y="85856"/>
                  <a:pt x="147572" y="86085"/>
                  <a:pt x="148290" y="85824"/>
                </a:cubicBezTo>
                <a:close/>
                <a:moveTo>
                  <a:pt x="52877" y="83834"/>
                </a:moveTo>
                <a:cubicBezTo>
                  <a:pt x="56759" y="86476"/>
                  <a:pt x="62076" y="90162"/>
                  <a:pt x="64261" y="91695"/>
                </a:cubicBezTo>
                <a:cubicBezTo>
                  <a:pt x="70557" y="96099"/>
                  <a:pt x="75156" y="102590"/>
                  <a:pt x="77146" y="110028"/>
                </a:cubicBezTo>
                <a:lnTo>
                  <a:pt x="87911" y="150215"/>
                </a:lnTo>
                <a:lnTo>
                  <a:pt x="82854" y="150215"/>
                </a:lnTo>
                <a:lnTo>
                  <a:pt x="73232" y="114366"/>
                </a:lnTo>
                <a:cubicBezTo>
                  <a:pt x="73232" y="114366"/>
                  <a:pt x="73232" y="114333"/>
                  <a:pt x="73232" y="114333"/>
                </a:cubicBezTo>
                <a:lnTo>
                  <a:pt x="72416" y="111300"/>
                </a:lnTo>
                <a:cubicBezTo>
                  <a:pt x="70720" y="104972"/>
                  <a:pt x="66838" y="99426"/>
                  <a:pt x="61456" y="95707"/>
                </a:cubicBezTo>
                <a:cubicBezTo>
                  <a:pt x="56661" y="92348"/>
                  <a:pt x="52355" y="89379"/>
                  <a:pt x="48636" y="86802"/>
                </a:cubicBezTo>
                <a:lnTo>
                  <a:pt x="52877" y="83834"/>
                </a:lnTo>
                <a:close/>
                <a:moveTo>
                  <a:pt x="135275" y="99361"/>
                </a:moveTo>
                <a:lnTo>
                  <a:pt x="138700" y="108723"/>
                </a:lnTo>
                <a:lnTo>
                  <a:pt x="136155" y="109669"/>
                </a:lnTo>
                <a:cubicBezTo>
                  <a:pt x="134133" y="110419"/>
                  <a:pt x="132437" y="111985"/>
                  <a:pt x="131589" y="114007"/>
                </a:cubicBezTo>
                <a:lnTo>
                  <a:pt x="111919" y="159903"/>
                </a:lnTo>
                <a:cubicBezTo>
                  <a:pt x="109016" y="166623"/>
                  <a:pt x="102426" y="170962"/>
                  <a:pt x="95120" y="170962"/>
                </a:cubicBezTo>
                <a:lnTo>
                  <a:pt x="37904" y="170962"/>
                </a:lnTo>
                <a:cubicBezTo>
                  <a:pt x="33925" y="170962"/>
                  <a:pt x="30663" y="167732"/>
                  <a:pt x="30565" y="163785"/>
                </a:cubicBezTo>
                <a:cubicBezTo>
                  <a:pt x="30500" y="159675"/>
                  <a:pt x="34055" y="156315"/>
                  <a:pt x="38133" y="156315"/>
                </a:cubicBezTo>
                <a:lnTo>
                  <a:pt x="96816" y="156315"/>
                </a:lnTo>
                <a:cubicBezTo>
                  <a:pt x="100306" y="156315"/>
                  <a:pt x="103438" y="154260"/>
                  <a:pt x="104840" y="151031"/>
                </a:cubicBezTo>
                <a:lnTo>
                  <a:pt x="123792" y="106798"/>
                </a:lnTo>
                <a:cubicBezTo>
                  <a:pt x="124836" y="104319"/>
                  <a:pt x="126891" y="102395"/>
                  <a:pt x="129403" y="101481"/>
                </a:cubicBezTo>
                <a:lnTo>
                  <a:pt x="135275" y="99361"/>
                </a:lnTo>
                <a:close/>
                <a:moveTo>
                  <a:pt x="170863" y="156315"/>
                </a:moveTo>
                <a:cubicBezTo>
                  <a:pt x="174908" y="156315"/>
                  <a:pt x="178202" y="159610"/>
                  <a:pt x="178202" y="163655"/>
                </a:cubicBezTo>
                <a:cubicBezTo>
                  <a:pt x="178202" y="167667"/>
                  <a:pt x="174908" y="170962"/>
                  <a:pt x="170863" y="170962"/>
                </a:cubicBezTo>
                <a:cubicBezTo>
                  <a:pt x="166851" y="170962"/>
                  <a:pt x="163556" y="167667"/>
                  <a:pt x="163556" y="163655"/>
                </a:cubicBezTo>
                <a:cubicBezTo>
                  <a:pt x="163556" y="159610"/>
                  <a:pt x="166851" y="156315"/>
                  <a:pt x="170863" y="156315"/>
                </a:cubicBezTo>
                <a:close/>
                <a:moveTo>
                  <a:pt x="37904" y="144083"/>
                </a:moveTo>
                <a:cubicBezTo>
                  <a:pt x="43352" y="144083"/>
                  <a:pt x="48473" y="146366"/>
                  <a:pt x="52094" y="150215"/>
                </a:cubicBezTo>
                <a:lnTo>
                  <a:pt x="38133" y="150215"/>
                </a:lnTo>
                <a:cubicBezTo>
                  <a:pt x="30695" y="150215"/>
                  <a:pt x="24334" y="156283"/>
                  <a:pt x="24465" y="163916"/>
                </a:cubicBezTo>
                <a:cubicBezTo>
                  <a:pt x="24595" y="171157"/>
                  <a:pt x="30630" y="177061"/>
                  <a:pt x="37904" y="177061"/>
                </a:cubicBezTo>
                <a:lnTo>
                  <a:pt x="52094" y="177061"/>
                </a:lnTo>
                <a:cubicBezTo>
                  <a:pt x="48473" y="180943"/>
                  <a:pt x="43352" y="183194"/>
                  <a:pt x="37904" y="183194"/>
                </a:cubicBezTo>
                <a:cubicBezTo>
                  <a:pt x="27107" y="183194"/>
                  <a:pt x="18365" y="174419"/>
                  <a:pt x="18365" y="163655"/>
                </a:cubicBezTo>
                <a:cubicBezTo>
                  <a:pt x="18365" y="152857"/>
                  <a:pt x="27107" y="144083"/>
                  <a:pt x="37904" y="144083"/>
                </a:cubicBezTo>
                <a:close/>
                <a:moveTo>
                  <a:pt x="170892" y="144087"/>
                </a:moveTo>
                <a:cubicBezTo>
                  <a:pt x="181468" y="144087"/>
                  <a:pt x="190435" y="152717"/>
                  <a:pt x="190435" y="163655"/>
                </a:cubicBezTo>
                <a:cubicBezTo>
                  <a:pt x="190435" y="174419"/>
                  <a:pt x="181660" y="183194"/>
                  <a:pt x="170863" y="183194"/>
                </a:cubicBezTo>
                <a:cubicBezTo>
                  <a:pt x="160098" y="183194"/>
                  <a:pt x="151324" y="174419"/>
                  <a:pt x="151324" y="163655"/>
                </a:cubicBezTo>
                <a:cubicBezTo>
                  <a:pt x="151324" y="156283"/>
                  <a:pt x="155401" y="149889"/>
                  <a:pt x="161403" y="146529"/>
                </a:cubicBezTo>
                <a:lnTo>
                  <a:pt x="163556" y="152401"/>
                </a:lnTo>
                <a:cubicBezTo>
                  <a:pt x="159870" y="154782"/>
                  <a:pt x="157423" y="158925"/>
                  <a:pt x="157423" y="163655"/>
                </a:cubicBezTo>
                <a:cubicBezTo>
                  <a:pt x="157423" y="171059"/>
                  <a:pt x="163458" y="177061"/>
                  <a:pt x="170863" y="177061"/>
                </a:cubicBezTo>
                <a:cubicBezTo>
                  <a:pt x="178268" y="177061"/>
                  <a:pt x="184302" y="171059"/>
                  <a:pt x="184302" y="163655"/>
                </a:cubicBezTo>
                <a:cubicBezTo>
                  <a:pt x="184302" y="156199"/>
                  <a:pt x="178226" y="150219"/>
                  <a:pt x="170895" y="150219"/>
                </a:cubicBezTo>
                <a:cubicBezTo>
                  <a:pt x="170368" y="150219"/>
                  <a:pt x="169835" y="150250"/>
                  <a:pt x="169297" y="150313"/>
                </a:cubicBezTo>
                <a:lnTo>
                  <a:pt x="167177" y="144442"/>
                </a:lnTo>
                <a:cubicBezTo>
                  <a:pt x="168429" y="144202"/>
                  <a:pt x="169671" y="144087"/>
                  <a:pt x="170892" y="144087"/>
                </a:cubicBezTo>
                <a:close/>
                <a:moveTo>
                  <a:pt x="56824" y="1"/>
                </a:moveTo>
                <a:cubicBezTo>
                  <a:pt x="47462" y="1"/>
                  <a:pt x="39666" y="6981"/>
                  <a:pt x="38426" y="16017"/>
                </a:cubicBezTo>
                <a:lnTo>
                  <a:pt x="15005" y="16017"/>
                </a:lnTo>
                <a:cubicBezTo>
                  <a:pt x="6752" y="16017"/>
                  <a:pt x="0" y="22769"/>
                  <a:pt x="0" y="31022"/>
                </a:cubicBezTo>
                <a:lnTo>
                  <a:pt x="0" y="103275"/>
                </a:lnTo>
                <a:cubicBezTo>
                  <a:pt x="0" y="111561"/>
                  <a:pt x="6752" y="118313"/>
                  <a:pt x="15005" y="118313"/>
                </a:cubicBezTo>
                <a:lnTo>
                  <a:pt x="67947" y="118313"/>
                </a:lnTo>
                <a:lnTo>
                  <a:pt x="76494" y="150215"/>
                </a:lnTo>
                <a:lnTo>
                  <a:pt x="73329" y="150215"/>
                </a:lnTo>
                <a:cubicBezTo>
                  <a:pt x="70785" y="143528"/>
                  <a:pt x="66316" y="137591"/>
                  <a:pt x="60542" y="133286"/>
                </a:cubicBezTo>
                <a:cubicBezTo>
                  <a:pt x="53953" y="128360"/>
                  <a:pt x="46124" y="125750"/>
                  <a:pt x="37904" y="125750"/>
                </a:cubicBezTo>
                <a:cubicBezTo>
                  <a:pt x="29162" y="125750"/>
                  <a:pt x="20616" y="128817"/>
                  <a:pt x="13863" y="134362"/>
                </a:cubicBezTo>
                <a:cubicBezTo>
                  <a:pt x="12559" y="135438"/>
                  <a:pt x="12363" y="137363"/>
                  <a:pt x="13439" y="138668"/>
                </a:cubicBezTo>
                <a:cubicBezTo>
                  <a:pt x="14047" y="139405"/>
                  <a:pt x="14926" y="139788"/>
                  <a:pt x="15810" y="139788"/>
                </a:cubicBezTo>
                <a:cubicBezTo>
                  <a:pt x="16492" y="139788"/>
                  <a:pt x="17177" y="139560"/>
                  <a:pt x="17745" y="139092"/>
                </a:cubicBezTo>
                <a:cubicBezTo>
                  <a:pt x="23421" y="134427"/>
                  <a:pt x="30565" y="131850"/>
                  <a:pt x="37904" y="131850"/>
                </a:cubicBezTo>
                <a:cubicBezTo>
                  <a:pt x="44787" y="131850"/>
                  <a:pt x="51376" y="134036"/>
                  <a:pt x="56889" y="138179"/>
                </a:cubicBezTo>
                <a:cubicBezTo>
                  <a:pt x="61097" y="141310"/>
                  <a:pt x="64457" y="145485"/>
                  <a:pt x="66675" y="150215"/>
                </a:cubicBezTo>
                <a:lnTo>
                  <a:pt x="59760" y="150215"/>
                </a:lnTo>
                <a:cubicBezTo>
                  <a:pt x="55095" y="142615"/>
                  <a:pt x="46875" y="137983"/>
                  <a:pt x="37904" y="137983"/>
                </a:cubicBezTo>
                <a:cubicBezTo>
                  <a:pt x="23747" y="137983"/>
                  <a:pt x="12232" y="149498"/>
                  <a:pt x="12232" y="163655"/>
                </a:cubicBezTo>
                <a:cubicBezTo>
                  <a:pt x="12232" y="177779"/>
                  <a:pt x="23747" y="189294"/>
                  <a:pt x="37904" y="189294"/>
                </a:cubicBezTo>
                <a:cubicBezTo>
                  <a:pt x="46875" y="189294"/>
                  <a:pt x="55095" y="184662"/>
                  <a:pt x="59760" y="177061"/>
                </a:cubicBezTo>
                <a:lnTo>
                  <a:pt x="66675" y="177061"/>
                </a:lnTo>
                <a:cubicBezTo>
                  <a:pt x="61586" y="187924"/>
                  <a:pt x="50626" y="195426"/>
                  <a:pt x="37904" y="195426"/>
                </a:cubicBezTo>
                <a:cubicBezTo>
                  <a:pt x="20387" y="195426"/>
                  <a:pt x="6133" y="181172"/>
                  <a:pt x="6133" y="163655"/>
                </a:cubicBezTo>
                <a:cubicBezTo>
                  <a:pt x="6133" y="158599"/>
                  <a:pt x="7274" y="153771"/>
                  <a:pt x="9525" y="149302"/>
                </a:cubicBezTo>
                <a:cubicBezTo>
                  <a:pt x="10308" y="147801"/>
                  <a:pt x="9721" y="145942"/>
                  <a:pt x="8188" y="145192"/>
                </a:cubicBezTo>
                <a:cubicBezTo>
                  <a:pt x="7744" y="144961"/>
                  <a:pt x="7273" y="144852"/>
                  <a:pt x="6808" y="144852"/>
                </a:cubicBezTo>
                <a:cubicBezTo>
                  <a:pt x="5699" y="144852"/>
                  <a:pt x="4629" y="145472"/>
                  <a:pt x="4077" y="146529"/>
                </a:cubicBezTo>
                <a:cubicBezTo>
                  <a:pt x="1370" y="151879"/>
                  <a:pt x="0" y="157620"/>
                  <a:pt x="0" y="163655"/>
                </a:cubicBezTo>
                <a:cubicBezTo>
                  <a:pt x="0" y="184531"/>
                  <a:pt x="16995" y="201526"/>
                  <a:pt x="37904" y="201526"/>
                </a:cubicBezTo>
                <a:cubicBezTo>
                  <a:pt x="53986" y="201526"/>
                  <a:pt x="67817" y="191479"/>
                  <a:pt x="73329" y="177061"/>
                </a:cubicBezTo>
                <a:lnTo>
                  <a:pt x="95120" y="177061"/>
                </a:lnTo>
                <a:cubicBezTo>
                  <a:pt x="104905" y="177061"/>
                  <a:pt x="113680" y="171288"/>
                  <a:pt x="117529" y="162317"/>
                </a:cubicBezTo>
                <a:lnTo>
                  <a:pt x="137199" y="116421"/>
                </a:lnTo>
                <a:cubicBezTo>
                  <a:pt x="137395" y="115932"/>
                  <a:pt x="137786" y="115573"/>
                  <a:pt x="138276" y="115410"/>
                </a:cubicBezTo>
                <a:lnTo>
                  <a:pt x="140787" y="114497"/>
                </a:lnTo>
                <a:lnTo>
                  <a:pt x="141864" y="117432"/>
                </a:lnTo>
                <a:cubicBezTo>
                  <a:pt x="142607" y="119482"/>
                  <a:pt x="144557" y="120807"/>
                  <a:pt x="146656" y="120807"/>
                </a:cubicBezTo>
                <a:cubicBezTo>
                  <a:pt x="147230" y="120807"/>
                  <a:pt x="147814" y="120709"/>
                  <a:pt x="148388" y="120499"/>
                </a:cubicBezTo>
                <a:lnTo>
                  <a:pt x="151519" y="119357"/>
                </a:lnTo>
                <a:lnTo>
                  <a:pt x="155107" y="129175"/>
                </a:lnTo>
                <a:cubicBezTo>
                  <a:pt x="142060" y="135178"/>
                  <a:pt x="132959" y="148356"/>
                  <a:pt x="132959" y="163655"/>
                </a:cubicBezTo>
                <a:cubicBezTo>
                  <a:pt x="132959" y="184531"/>
                  <a:pt x="149986" y="201526"/>
                  <a:pt x="170863" y="201526"/>
                </a:cubicBezTo>
                <a:cubicBezTo>
                  <a:pt x="179866" y="201526"/>
                  <a:pt x="188608" y="198297"/>
                  <a:pt x="195458" y="192458"/>
                </a:cubicBezTo>
                <a:cubicBezTo>
                  <a:pt x="196730" y="191349"/>
                  <a:pt x="196894" y="189424"/>
                  <a:pt x="195784" y="188152"/>
                </a:cubicBezTo>
                <a:cubicBezTo>
                  <a:pt x="195191" y="187433"/>
                  <a:pt x="194340" y="187070"/>
                  <a:pt x="193477" y="187070"/>
                </a:cubicBezTo>
                <a:cubicBezTo>
                  <a:pt x="192774" y="187070"/>
                  <a:pt x="192064" y="187310"/>
                  <a:pt x="191479" y="187793"/>
                </a:cubicBezTo>
                <a:cubicBezTo>
                  <a:pt x="185738" y="192719"/>
                  <a:pt x="178431" y="195426"/>
                  <a:pt x="170863" y="195426"/>
                </a:cubicBezTo>
                <a:cubicBezTo>
                  <a:pt x="153346" y="195426"/>
                  <a:pt x="139091" y="181172"/>
                  <a:pt x="139091" y="163655"/>
                </a:cubicBezTo>
                <a:cubicBezTo>
                  <a:pt x="139091" y="150998"/>
                  <a:pt x="146496" y="140071"/>
                  <a:pt x="157195" y="134949"/>
                </a:cubicBezTo>
                <a:lnTo>
                  <a:pt x="159315" y="140756"/>
                </a:lnTo>
                <a:cubicBezTo>
                  <a:pt x="150965" y="144996"/>
                  <a:pt x="145191" y="153640"/>
                  <a:pt x="145191" y="163655"/>
                </a:cubicBezTo>
                <a:cubicBezTo>
                  <a:pt x="145191" y="177779"/>
                  <a:pt x="156706" y="189294"/>
                  <a:pt x="170863" y="189294"/>
                </a:cubicBezTo>
                <a:cubicBezTo>
                  <a:pt x="185020" y="189294"/>
                  <a:pt x="196535" y="177779"/>
                  <a:pt x="196535" y="163655"/>
                </a:cubicBezTo>
                <a:cubicBezTo>
                  <a:pt x="196535" y="149198"/>
                  <a:pt x="184702" y="137957"/>
                  <a:pt x="170914" y="137957"/>
                </a:cubicBezTo>
                <a:cubicBezTo>
                  <a:pt x="168990" y="137957"/>
                  <a:pt x="167029" y="138176"/>
                  <a:pt x="165057" y="138635"/>
                </a:cubicBezTo>
                <a:lnTo>
                  <a:pt x="162936" y="132862"/>
                </a:lnTo>
                <a:cubicBezTo>
                  <a:pt x="165619" y="132170"/>
                  <a:pt x="168293" y="131842"/>
                  <a:pt x="170913" y="131842"/>
                </a:cubicBezTo>
                <a:cubicBezTo>
                  <a:pt x="187941" y="131842"/>
                  <a:pt x="202667" y="145702"/>
                  <a:pt x="202667" y="163655"/>
                </a:cubicBezTo>
                <a:cubicBezTo>
                  <a:pt x="202667" y="168482"/>
                  <a:pt x="201591" y="173114"/>
                  <a:pt x="199503" y="177453"/>
                </a:cubicBezTo>
                <a:cubicBezTo>
                  <a:pt x="198753" y="178953"/>
                  <a:pt x="199405" y="180813"/>
                  <a:pt x="200906" y="181530"/>
                </a:cubicBezTo>
                <a:cubicBezTo>
                  <a:pt x="201340" y="181743"/>
                  <a:pt x="201798" y="181843"/>
                  <a:pt x="202248" y="181843"/>
                </a:cubicBezTo>
                <a:cubicBezTo>
                  <a:pt x="203385" y="181843"/>
                  <a:pt x="204469" y="181203"/>
                  <a:pt x="204983" y="180128"/>
                </a:cubicBezTo>
                <a:cubicBezTo>
                  <a:pt x="207495" y="174941"/>
                  <a:pt x="208767" y="169396"/>
                  <a:pt x="208767" y="163655"/>
                </a:cubicBezTo>
                <a:cubicBezTo>
                  <a:pt x="208767" y="142228"/>
                  <a:pt x="191189" y="125720"/>
                  <a:pt x="170918" y="125720"/>
                </a:cubicBezTo>
                <a:cubicBezTo>
                  <a:pt x="167611" y="125720"/>
                  <a:pt x="164234" y="126159"/>
                  <a:pt x="160849" y="127088"/>
                </a:cubicBezTo>
                <a:lnTo>
                  <a:pt x="157260" y="117269"/>
                </a:lnTo>
                <a:lnTo>
                  <a:pt x="160392" y="116128"/>
                </a:lnTo>
                <a:cubicBezTo>
                  <a:pt x="163034" y="115149"/>
                  <a:pt x="164404" y="112246"/>
                  <a:pt x="163458" y="109604"/>
                </a:cubicBezTo>
                <a:lnTo>
                  <a:pt x="153672" y="82790"/>
                </a:lnTo>
                <a:cubicBezTo>
                  <a:pt x="152929" y="80715"/>
                  <a:pt x="150959" y="79424"/>
                  <a:pt x="148867" y="79424"/>
                </a:cubicBezTo>
                <a:cubicBezTo>
                  <a:pt x="148296" y="79424"/>
                  <a:pt x="147715" y="79521"/>
                  <a:pt x="147148" y="79724"/>
                </a:cubicBezTo>
                <a:lnTo>
                  <a:pt x="144017" y="80865"/>
                </a:lnTo>
                <a:lnTo>
                  <a:pt x="129207" y="40123"/>
                </a:lnTo>
                <a:cubicBezTo>
                  <a:pt x="128458" y="38082"/>
                  <a:pt x="126480" y="36777"/>
                  <a:pt x="124393" y="36777"/>
                </a:cubicBezTo>
                <a:cubicBezTo>
                  <a:pt x="123846" y="36777"/>
                  <a:pt x="123291" y="36867"/>
                  <a:pt x="122749" y="37057"/>
                </a:cubicBezTo>
                <a:lnTo>
                  <a:pt x="111527" y="40906"/>
                </a:lnTo>
                <a:cubicBezTo>
                  <a:pt x="109929" y="41461"/>
                  <a:pt x="109048" y="43190"/>
                  <a:pt x="109603" y="44788"/>
                </a:cubicBezTo>
                <a:cubicBezTo>
                  <a:pt x="110042" y="46054"/>
                  <a:pt x="111219" y="46850"/>
                  <a:pt x="112483" y="46850"/>
                </a:cubicBezTo>
                <a:cubicBezTo>
                  <a:pt x="112815" y="46850"/>
                  <a:pt x="113153" y="46795"/>
                  <a:pt x="113485" y="46680"/>
                </a:cubicBezTo>
                <a:lnTo>
                  <a:pt x="123792" y="43157"/>
                </a:lnTo>
                <a:lnTo>
                  <a:pt x="138276" y="82953"/>
                </a:lnTo>
                <a:lnTo>
                  <a:pt x="135144" y="84095"/>
                </a:lnTo>
                <a:cubicBezTo>
                  <a:pt x="132502" y="85073"/>
                  <a:pt x="131132" y="88009"/>
                  <a:pt x="132110" y="90651"/>
                </a:cubicBezTo>
                <a:lnTo>
                  <a:pt x="133187" y="93587"/>
                </a:lnTo>
                <a:lnTo>
                  <a:pt x="127315" y="95740"/>
                </a:lnTo>
                <a:cubicBezTo>
                  <a:pt x="123238" y="97208"/>
                  <a:pt x="119878" y="100372"/>
                  <a:pt x="118182" y="104384"/>
                </a:cubicBezTo>
                <a:lnTo>
                  <a:pt x="99197" y="148617"/>
                </a:lnTo>
                <a:cubicBezTo>
                  <a:pt x="98806" y="149596"/>
                  <a:pt x="97860" y="150215"/>
                  <a:pt x="96816" y="150215"/>
                </a:cubicBezTo>
                <a:lnTo>
                  <a:pt x="94239" y="150215"/>
                </a:lnTo>
                <a:lnTo>
                  <a:pt x="83050" y="108429"/>
                </a:lnTo>
                <a:cubicBezTo>
                  <a:pt x="80669" y="99622"/>
                  <a:pt x="75254" y="91891"/>
                  <a:pt x="67751" y="86672"/>
                </a:cubicBezTo>
                <a:cubicBezTo>
                  <a:pt x="65892" y="85367"/>
                  <a:pt x="61815" y="82562"/>
                  <a:pt x="58259" y="80115"/>
                </a:cubicBezTo>
                <a:cubicBezTo>
                  <a:pt x="60347" y="78778"/>
                  <a:pt x="62728" y="78093"/>
                  <a:pt x="65174" y="78093"/>
                </a:cubicBezTo>
                <a:lnTo>
                  <a:pt x="74765" y="78093"/>
                </a:lnTo>
                <a:cubicBezTo>
                  <a:pt x="79919" y="78093"/>
                  <a:pt x="84127" y="73885"/>
                  <a:pt x="84127" y="68698"/>
                </a:cubicBezTo>
                <a:cubicBezTo>
                  <a:pt x="84127" y="63544"/>
                  <a:pt x="79919" y="59336"/>
                  <a:pt x="74765" y="59336"/>
                </a:cubicBezTo>
                <a:lnTo>
                  <a:pt x="23225" y="59336"/>
                </a:lnTo>
                <a:cubicBezTo>
                  <a:pt x="18071" y="59336"/>
                  <a:pt x="13863" y="63544"/>
                  <a:pt x="13863" y="68698"/>
                </a:cubicBezTo>
                <a:lnTo>
                  <a:pt x="13863" y="70753"/>
                </a:lnTo>
                <a:cubicBezTo>
                  <a:pt x="13863" y="81909"/>
                  <a:pt x="22932" y="90978"/>
                  <a:pt x="34088" y="90978"/>
                </a:cubicBezTo>
                <a:lnTo>
                  <a:pt x="36273" y="90978"/>
                </a:lnTo>
                <a:cubicBezTo>
                  <a:pt x="38426" y="90978"/>
                  <a:pt x="40514" y="90619"/>
                  <a:pt x="42504" y="89999"/>
                </a:cubicBezTo>
                <a:cubicBezTo>
                  <a:pt x="46810" y="92935"/>
                  <a:pt x="51996" y="96556"/>
                  <a:pt x="57966" y="100731"/>
                </a:cubicBezTo>
                <a:cubicBezTo>
                  <a:pt x="61945" y="103504"/>
                  <a:pt x="64881" y="107548"/>
                  <a:pt x="66284" y="112181"/>
                </a:cubicBezTo>
                <a:lnTo>
                  <a:pt x="15005" y="112181"/>
                </a:lnTo>
                <a:cubicBezTo>
                  <a:pt x="10112" y="112181"/>
                  <a:pt x="6100" y="108201"/>
                  <a:pt x="6100" y="103275"/>
                </a:cubicBezTo>
                <a:lnTo>
                  <a:pt x="6100" y="31022"/>
                </a:lnTo>
                <a:cubicBezTo>
                  <a:pt x="6100" y="26129"/>
                  <a:pt x="10112" y="22150"/>
                  <a:pt x="15005" y="22150"/>
                </a:cubicBezTo>
                <a:lnTo>
                  <a:pt x="38426" y="22150"/>
                </a:lnTo>
                <a:cubicBezTo>
                  <a:pt x="39666" y="31185"/>
                  <a:pt x="47462" y="38166"/>
                  <a:pt x="56824" y="38166"/>
                </a:cubicBezTo>
                <a:lnTo>
                  <a:pt x="70948" y="38166"/>
                </a:lnTo>
                <a:cubicBezTo>
                  <a:pt x="73982" y="38166"/>
                  <a:pt x="76428" y="35720"/>
                  <a:pt x="76428" y="32686"/>
                </a:cubicBezTo>
                <a:lnTo>
                  <a:pt x="76428" y="30827"/>
                </a:lnTo>
                <a:lnTo>
                  <a:pt x="87062" y="30827"/>
                </a:lnTo>
                <a:cubicBezTo>
                  <a:pt x="88759" y="30827"/>
                  <a:pt x="90129" y="29457"/>
                  <a:pt x="90129" y="27793"/>
                </a:cubicBezTo>
                <a:cubicBezTo>
                  <a:pt x="90129" y="26097"/>
                  <a:pt x="88759" y="24727"/>
                  <a:pt x="87062" y="24727"/>
                </a:cubicBezTo>
                <a:lnTo>
                  <a:pt x="76428" y="24727"/>
                </a:lnTo>
                <a:lnTo>
                  <a:pt x="76428" y="13440"/>
                </a:lnTo>
                <a:lnTo>
                  <a:pt x="87062" y="13440"/>
                </a:lnTo>
                <a:cubicBezTo>
                  <a:pt x="88759" y="13440"/>
                  <a:pt x="90129" y="12070"/>
                  <a:pt x="90129" y="10374"/>
                </a:cubicBezTo>
                <a:cubicBezTo>
                  <a:pt x="90129" y="8678"/>
                  <a:pt x="88759" y="7308"/>
                  <a:pt x="87062" y="7308"/>
                </a:cubicBezTo>
                <a:lnTo>
                  <a:pt x="76428" y="7308"/>
                </a:lnTo>
                <a:lnTo>
                  <a:pt x="76428" y="5448"/>
                </a:lnTo>
                <a:cubicBezTo>
                  <a:pt x="76428" y="2447"/>
                  <a:pt x="73982" y="1"/>
                  <a:pt x="70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4" name="Google Shape;1374;p36"/>
          <p:cNvGrpSpPr/>
          <p:nvPr/>
        </p:nvGrpSpPr>
        <p:grpSpPr>
          <a:xfrm>
            <a:off x="626270" y="1782536"/>
            <a:ext cx="3661895" cy="2277171"/>
            <a:chOff x="605150" y="824775"/>
            <a:chExt cx="6376275" cy="3965125"/>
          </a:xfrm>
        </p:grpSpPr>
        <p:sp>
          <p:nvSpPr>
            <p:cNvPr id="1375" name="Google Shape;1375;p36"/>
            <p:cNvSpPr/>
            <p:nvPr/>
          </p:nvSpPr>
          <p:spPr>
            <a:xfrm>
              <a:off x="605150" y="894850"/>
              <a:ext cx="6376275" cy="3894300"/>
            </a:xfrm>
            <a:custGeom>
              <a:rect b="b" l="l" r="r" t="t"/>
              <a:pathLst>
                <a:path extrusionOk="0" h="155772" w="255051">
                  <a:moveTo>
                    <a:pt x="170117" y="1"/>
                  </a:moveTo>
                  <a:cubicBezTo>
                    <a:pt x="162145" y="1"/>
                    <a:pt x="155536" y="1069"/>
                    <a:pt x="151614" y="2456"/>
                  </a:cubicBezTo>
                  <a:cubicBezTo>
                    <a:pt x="138574" y="7106"/>
                    <a:pt x="116720" y="25617"/>
                    <a:pt x="103102" y="27806"/>
                  </a:cubicBezTo>
                  <a:cubicBezTo>
                    <a:pt x="101861" y="28002"/>
                    <a:pt x="100399" y="28084"/>
                    <a:pt x="98748" y="28084"/>
                  </a:cubicBezTo>
                  <a:cubicBezTo>
                    <a:pt x="90728" y="28084"/>
                    <a:pt x="78258" y="26159"/>
                    <a:pt x="65086" y="26159"/>
                  </a:cubicBezTo>
                  <a:cubicBezTo>
                    <a:pt x="51223" y="26159"/>
                    <a:pt x="36582" y="28291"/>
                    <a:pt x="25533" y="37046"/>
                  </a:cubicBezTo>
                  <a:cubicBezTo>
                    <a:pt x="1793" y="55830"/>
                    <a:pt x="0" y="92214"/>
                    <a:pt x="6353" y="116105"/>
                  </a:cubicBezTo>
                  <a:cubicBezTo>
                    <a:pt x="6535" y="116774"/>
                    <a:pt x="6718" y="117412"/>
                    <a:pt x="6961" y="118050"/>
                  </a:cubicBezTo>
                  <a:cubicBezTo>
                    <a:pt x="14590" y="140847"/>
                    <a:pt x="47387" y="155771"/>
                    <a:pt x="47387" y="155771"/>
                  </a:cubicBezTo>
                  <a:lnTo>
                    <a:pt x="219791" y="155771"/>
                  </a:lnTo>
                  <a:lnTo>
                    <a:pt x="219791" y="155649"/>
                  </a:lnTo>
                  <a:lnTo>
                    <a:pt x="255050" y="114403"/>
                  </a:lnTo>
                  <a:cubicBezTo>
                    <a:pt x="255050" y="114403"/>
                    <a:pt x="255050" y="112427"/>
                    <a:pt x="254868" y="109023"/>
                  </a:cubicBezTo>
                  <a:cubicBezTo>
                    <a:pt x="254230" y="94098"/>
                    <a:pt x="250643" y="51605"/>
                    <a:pt x="231311" y="26985"/>
                  </a:cubicBezTo>
                  <a:cubicBezTo>
                    <a:pt x="214717" y="5816"/>
                    <a:pt x="188711" y="1"/>
                    <a:pt x="1701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6"/>
            <p:cNvSpPr/>
            <p:nvPr/>
          </p:nvSpPr>
          <p:spPr>
            <a:xfrm>
              <a:off x="1337675" y="2222000"/>
              <a:ext cx="3342800" cy="1658300"/>
            </a:xfrm>
            <a:custGeom>
              <a:rect b="b" l="l" r="r" t="t"/>
              <a:pathLst>
                <a:path extrusionOk="0" h="66332" w="133712">
                  <a:moveTo>
                    <a:pt x="30963" y="0"/>
                  </a:moveTo>
                  <a:cubicBezTo>
                    <a:pt x="27115" y="0"/>
                    <a:pt x="12736" y="47213"/>
                    <a:pt x="12736" y="47213"/>
                  </a:cubicBezTo>
                  <a:cubicBezTo>
                    <a:pt x="12736" y="47213"/>
                    <a:pt x="12736" y="44994"/>
                    <a:pt x="12007" y="44022"/>
                  </a:cubicBezTo>
                  <a:cubicBezTo>
                    <a:pt x="11983" y="43990"/>
                    <a:pt x="11952" y="43974"/>
                    <a:pt x="11915" y="43974"/>
                  </a:cubicBezTo>
                  <a:cubicBezTo>
                    <a:pt x="10833" y="43974"/>
                    <a:pt x="4408" y="57335"/>
                    <a:pt x="4408" y="57335"/>
                  </a:cubicBezTo>
                  <a:lnTo>
                    <a:pt x="1" y="66332"/>
                  </a:lnTo>
                  <a:lnTo>
                    <a:pt x="133711" y="66332"/>
                  </a:lnTo>
                  <a:cubicBezTo>
                    <a:pt x="133711" y="66332"/>
                    <a:pt x="123924" y="48247"/>
                    <a:pt x="121705" y="47487"/>
                  </a:cubicBezTo>
                  <a:cubicBezTo>
                    <a:pt x="121522" y="47423"/>
                    <a:pt x="121337" y="47394"/>
                    <a:pt x="121152" y="47394"/>
                  </a:cubicBezTo>
                  <a:cubicBezTo>
                    <a:pt x="119122" y="47394"/>
                    <a:pt x="117054" y="50891"/>
                    <a:pt x="117054" y="50891"/>
                  </a:cubicBezTo>
                  <a:cubicBezTo>
                    <a:pt x="117054" y="50891"/>
                    <a:pt x="109456" y="35237"/>
                    <a:pt x="107510" y="33505"/>
                  </a:cubicBezTo>
                  <a:cubicBezTo>
                    <a:pt x="107353" y="33367"/>
                    <a:pt x="107157" y="33304"/>
                    <a:pt x="106930" y="33304"/>
                  </a:cubicBezTo>
                  <a:cubicBezTo>
                    <a:pt x="104300" y="33304"/>
                    <a:pt x="97449" y="41803"/>
                    <a:pt x="97449" y="41803"/>
                  </a:cubicBezTo>
                  <a:cubicBezTo>
                    <a:pt x="97449" y="41803"/>
                    <a:pt x="88878" y="20982"/>
                    <a:pt x="86689" y="20769"/>
                  </a:cubicBezTo>
                  <a:cubicBezTo>
                    <a:pt x="86677" y="20768"/>
                    <a:pt x="86664" y="20767"/>
                    <a:pt x="86651" y="20767"/>
                  </a:cubicBezTo>
                  <a:cubicBezTo>
                    <a:pt x="84375" y="20767"/>
                    <a:pt x="75929" y="42076"/>
                    <a:pt x="75929" y="42076"/>
                  </a:cubicBezTo>
                  <a:cubicBezTo>
                    <a:pt x="75929" y="42076"/>
                    <a:pt x="74683" y="41590"/>
                    <a:pt x="72008" y="41347"/>
                  </a:cubicBezTo>
                  <a:cubicBezTo>
                    <a:pt x="71908" y="41338"/>
                    <a:pt x="71809" y="41333"/>
                    <a:pt x="71712" y="41333"/>
                  </a:cubicBezTo>
                  <a:cubicBezTo>
                    <a:pt x="69179" y="41333"/>
                    <a:pt x="67601" y="44265"/>
                    <a:pt x="67601" y="44265"/>
                  </a:cubicBezTo>
                  <a:cubicBezTo>
                    <a:pt x="67601" y="44265"/>
                    <a:pt x="66871" y="43049"/>
                    <a:pt x="64652" y="42319"/>
                  </a:cubicBezTo>
                  <a:cubicBezTo>
                    <a:pt x="64595" y="42300"/>
                    <a:pt x="64533" y="42291"/>
                    <a:pt x="64467" y="42291"/>
                  </a:cubicBezTo>
                  <a:cubicBezTo>
                    <a:pt x="62030" y="42291"/>
                    <a:pt x="54135" y="55055"/>
                    <a:pt x="54135" y="55055"/>
                  </a:cubicBezTo>
                  <a:cubicBezTo>
                    <a:pt x="54135" y="55055"/>
                    <a:pt x="46536" y="33262"/>
                    <a:pt x="44834" y="32289"/>
                  </a:cubicBezTo>
                  <a:cubicBezTo>
                    <a:pt x="44626" y="32169"/>
                    <a:pt x="44422" y="32116"/>
                    <a:pt x="44224" y="32116"/>
                  </a:cubicBezTo>
                  <a:cubicBezTo>
                    <a:pt x="42773" y="32116"/>
                    <a:pt x="41643" y="34964"/>
                    <a:pt x="41643" y="34964"/>
                  </a:cubicBezTo>
                  <a:cubicBezTo>
                    <a:pt x="41643" y="34964"/>
                    <a:pt x="34530" y="3869"/>
                    <a:pt x="31339" y="191"/>
                  </a:cubicBezTo>
                  <a:cubicBezTo>
                    <a:pt x="31228" y="62"/>
                    <a:pt x="31102" y="0"/>
                    <a:pt x="30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6"/>
            <p:cNvSpPr/>
            <p:nvPr/>
          </p:nvSpPr>
          <p:spPr>
            <a:xfrm>
              <a:off x="3301250" y="2741175"/>
              <a:ext cx="414150" cy="411175"/>
            </a:xfrm>
            <a:custGeom>
              <a:rect b="b" l="l" r="r" t="t"/>
              <a:pathLst>
                <a:path extrusionOk="0" h="16447" w="16566">
                  <a:moveTo>
                    <a:pt x="8108" y="0"/>
                  </a:moveTo>
                  <a:cubicBezTo>
                    <a:pt x="6619" y="0"/>
                    <a:pt x="2682" y="8719"/>
                    <a:pt x="0" y="14987"/>
                  </a:cubicBezTo>
                  <a:lnTo>
                    <a:pt x="0" y="15048"/>
                  </a:lnTo>
                  <a:cubicBezTo>
                    <a:pt x="0" y="15048"/>
                    <a:pt x="3738" y="7815"/>
                    <a:pt x="4789" y="7815"/>
                  </a:cubicBezTo>
                  <a:cubicBezTo>
                    <a:pt x="4856" y="7815"/>
                    <a:pt x="4911" y="7843"/>
                    <a:pt x="4955" y="7905"/>
                  </a:cubicBezTo>
                  <a:cubicBezTo>
                    <a:pt x="5576" y="8759"/>
                    <a:pt x="7256" y="11863"/>
                    <a:pt x="8097" y="11863"/>
                  </a:cubicBezTo>
                  <a:cubicBezTo>
                    <a:pt x="8243" y="11863"/>
                    <a:pt x="8364" y="11769"/>
                    <a:pt x="8450" y="11552"/>
                  </a:cubicBezTo>
                  <a:cubicBezTo>
                    <a:pt x="8977" y="10288"/>
                    <a:pt x="8819" y="8795"/>
                    <a:pt x="9143" y="8795"/>
                  </a:cubicBezTo>
                  <a:cubicBezTo>
                    <a:pt x="9193" y="8795"/>
                    <a:pt x="9255" y="8831"/>
                    <a:pt x="9332" y="8908"/>
                  </a:cubicBezTo>
                  <a:cubicBezTo>
                    <a:pt x="9894" y="9470"/>
                    <a:pt x="10600" y="12136"/>
                    <a:pt x="11058" y="12136"/>
                  </a:cubicBezTo>
                  <a:cubicBezTo>
                    <a:pt x="11070" y="12136"/>
                    <a:pt x="11082" y="12134"/>
                    <a:pt x="11095" y="12130"/>
                  </a:cubicBezTo>
                  <a:cubicBezTo>
                    <a:pt x="11520" y="11978"/>
                    <a:pt x="12250" y="9364"/>
                    <a:pt x="12250" y="9364"/>
                  </a:cubicBezTo>
                  <a:cubicBezTo>
                    <a:pt x="12250" y="9364"/>
                    <a:pt x="14825" y="16447"/>
                    <a:pt x="15868" y="16447"/>
                  </a:cubicBezTo>
                  <a:cubicBezTo>
                    <a:pt x="15935" y="16447"/>
                    <a:pt x="15996" y="16417"/>
                    <a:pt x="16049" y="16355"/>
                  </a:cubicBezTo>
                  <a:cubicBezTo>
                    <a:pt x="16262" y="16112"/>
                    <a:pt x="16414" y="15838"/>
                    <a:pt x="16566" y="15534"/>
                  </a:cubicBezTo>
                  <a:cubicBezTo>
                    <a:pt x="13830" y="9333"/>
                    <a:pt x="9605" y="154"/>
                    <a:pt x="8146" y="2"/>
                  </a:cubicBezTo>
                  <a:cubicBezTo>
                    <a:pt x="8134" y="1"/>
                    <a:pt x="8121" y="0"/>
                    <a:pt x="8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6"/>
            <p:cNvSpPr/>
            <p:nvPr/>
          </p:nvSpPr>
          <p:spPr>
            <a:xfrm>
              <a:off x="1909875" y="2222125"/>
              <a:ext cx="353375" cy="529800"/>
            </a:xfrm>
            <a:custGeom>
              <a:rect b="b" l="l" r="r" t="t"/>
              <a:pathLst>
                <a:path extrusionOk="0" h="21192" w="14135">
                  <a:moveTo>
                    <a:pt x="8081" y="0"/>
                  </a:moveTo>
                  <a:cubicBezTo>
                    <a:pt x="6722" y="0"/>
                    <a:pt x="4021" y="5945"/>
                    <a:pt x="1095" y="13621"/>
                  </a:cubicBezTo>
                  <a:cubicBezTo>
                    <a:pt x="669" y="16417"/>
                    <a:pt x="1" y="21098"/>
                    <a:pt x="730" y="21190"/>
                  </a:cubicBezTo>
                  <a:cubicBezTo>
                    <a:pt x="738" y="21191"/>
                    <a:pt x="745" y="21191"/>
                    <a:pt x="753" y="21191"/>
                  </a:cubicBezTo>
                  <a:cubicBezTo>
                    <a:pt x="1751" y="21191"/>
                    <a:pt x="4136" y="12089"/>
                    <a:pt x="4989" y="12089"/>
                  </a:cubicBezTo>
                  <a:cubicBezTo>
                    <a:pt x="5032" y="12089"/>
                    <a:pt x="5072" y="12112"/>
                    <a:pt x="5107" y="12162"/>
                  </a:cubicBezTo>
                  <a:cubicBezTo>
                    <a:pt x="5801" y="13116"/>
                    <a:pt x="5587" y="14483"/>
                    <a:pt x="6297" y="14483"/>
                  </a:cubicBezTo>
                  <a:cubicBezTo>
                    <a:pt x="6334" y="14483"/>
                    <a:pt x="6373" y="14479"/>
                    <a:pt x="6414" y="14472"/>
                  </a:cubicBezTo>
                  <a:cubicBezTo>
                    <a:pt x="7296" y="14351"/>
                    <a:pt x="8329" y="12436"/>
                    <a:pt x="8603" y="11706"/>
                  </a:cubicBezTo>
                  <a:cubicBezTo>
                    <a:pt x="8613" y="11681"/>
                    <a:pt x="8626" y="11669"/>
                    <a:pt x="8641" y="11669"/>
                  </a:cubicBezTo>
                  <a:cubicBezTo>
                    <a:pt x="9057" y="11669"/>
                    <a:pt x="11192" y="20779"/>
                    <a:pt x="12467" y="20779"/>
                  </a:cubicBezTo>
                  <a:cubicBezTo>
                    <a:pt x="12497" y="20779"/>
                    <a:pt x="12525" y="20774"/>
                    <a:pt x="12554" y="20764"/>
                  </a:cubicBezTo>
                  <a:cubicBezTo>
                    <a:pt x="13709" y="20399"/>
                    <a:pt x="14074" y="17360"/>
                    <a:pt x="14135" y="16569"/>
                  </a:cubicBezTo>
                  <a:cubicBezTo>
                    <a:pt x="12128" y="9092"/>
                    <a:pt x="9910" y="1858"/>
                    <a:pt x="8451" y="186"/>
                  </a:cubicBezTo>
                  <a:cubicBezTo>
                    <a:pt x="8342" y="61"/>
                    <a:pt x="8218" y="0"/>
                    <a:pt x="80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6"/>
            <p:cNvSpPr/>
            <p:nvPr/>
          </p:nvSpPr>
          <p:spPr>
            <a:xfrm>
              <a:off x="3846075" y="3054725"/>
              <a:ext cx="289550" cy="185750"/>
            </a:xfrm>
            <a:custGeom>
              <a:rect b="b" l="l" r="r" t="t"/>
              <a:pathLst>
                <a:path extrusionOk="0" h="7430" w="11582">
                  <a:moveTo>
                    <a:pt x="6609" y="1"/>
                  </a:moveTo>
                  <a:cubicBezTo>
                    <a:pt x="5117" y="1"/>
                    <a:pt x="2228" y="2798"/>
                    <a:pt x="31" y="5181"/>
                  </a:cubicBezTo>
                  <a:cubicBezTo>
                    <a:pt x="1" y="5940"/>
                    <a:pt x="92" y="6883"/>
                    <a:pt x="700" y="6883"/>
                  </a:cubicBezTo>
                  <a:cubicBezTo>
                    <a:pt x="1703" y="6883"/>
                    <a:pt x="3040" y="4269"/>
                    <a:pt x="3618" y="3965"/>
                  </a:cubicBezTo>
                  <a:cubicBezTo>
                    <a:pt x="3645" y="3950"/>
                    <a:pt x="3676" y="3944"/>
                    <a:pt x="3709" y="3944"/>
                  </a:cubicBezTo>
                  <a:cubicBezTo>
                    <a:pt x="4287" y="3944"/>
                    <a:pt x="5685" y="6029"/>
                    <a:pt x="6514" y="6029"/>
                  </a:cubicBezTo>
                  <a:cubicBezTo>
                    <a:pt x="6637" y="6029"/>
                    <a:pt x="6747" y="5984"/>
                    <a:pt x="6840" y="5880"/>
                  </a:cubicBezTo>
                  <a:cubicBezTo>
                    <a:pt x="7296" y="5302"/>
                    <a:pt x="7630" y="4664"/>
                    <a:pt x="7843" y="3965"/>
                  </a:cubicBezTo>
                  <a:lnTo>
                    <a:pt x="10183" y="6153"/>
                  </a:lnTo>
                  <a:lnTo>
                    <a:pt x="11582" y="7430"/>
                  </a:lnTo>
                  <a:cubicBezTo>
                    <a:pt x="9758" y="4026"/>
                    <a:pt x="7964" y="895"/>
                    <a:pt x="7174" y="196"/>
                  </a:cubicBezTo>
                  <a:cubicBezTo>
                    <a:pt x="7021" y="62"/>
                    <a:pt x="6831" y="1"/>
                    <a:pt x="6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6"/>
            <p:cNvSpPr/>
            <p:nvPr/>
          </p:nvSpPr>
          <p:spPr>
            <a:xfrm>
              <a:off x="779150" y="3846100"/>
              <a:ext cx="3748575" cy="943800"/>
            </a:xfrm>
            <a:custGeom>
              <a:rect b="b" l="l" r="r" t="t"/>
              <a:pathLst>
                <a:path extrusionOk="0" h="37752" w="149943">
                  <a:moveTo>
                    <a:pt x="1" y="0"/>
                  </a:moveTo>
                  <a:cubicBezTo>
                    <a:pt x="7630" y="22797"/>
                    <a:pt x="40427" y="37751"/>
                    <a:pt x="40427" y="37751"/>
                  </a:cubicBezTo>
                  <a:lnTo>
                    <a:pt x="98817" y="37751"/>
                  </a:lnTo>
                  <a:lnTo>
                    <a:pt x="102951" y="37691"/>
                  </a:lnTo>
                  <a:cubicBezTo>
                    <a:pt x="102951" y="37691"/>
                    <a:pt x="124623" y="34499"/>
                    <a:pt x="130945" y="31612"/>
                  </a:cubicBezTo>
                  <a:cubicBezTo>
                    <a:pt x="137298" y="28694"/>
                    <a:pt x="139943" y="23952"/>
                    <a:pt x="144958" y="13678"/>
                  </a:cubicBezTo>
                  <a:cubicBezTo>
                    <a:pt x="149943" y="3404"/>
                    <a:pt x="148271" y="0"/>
                    <a:pt x="148271" y="0"/>
                  </a:cubicBezTo>
                  <a:close/>
                </a:path>
              </a:pathLst>
            </a:custGeom>
            <a:solidFill>
              <a:srgbClr val="D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6"/>
            <p:cNvSpPr/>
            <p:nvPr/>
          </p:nvSpPr>
          <p:spPr>
            <a:xfrm>
              <a:off x="1706225" y="1127200"/>
              <a:ext cx="652025" cy="652025"/>
            </a:xfrm>
            <a:custGeom>
              <a:rect b="b" l="l" r="r" t="t"/>
              <a:pathLst>
                <a:path extrusionOk="0" h="26081" w="26081">
                  <a:moveTo>
                    <a:pt x="13040" y="1"/>
                  </a:moveTo>
                  <a:cubicBezTo>
                    <a:pt x="5836" y="1"/>
                    <a:pt x="1" y="5837"/>
                    <a:pt x="1" y="13040"/>
                  </a:cubicBezTo>
                  <a:cubicBezTo>
                    <a:pt x="1" y="20244"/>
                    <a:pt x="5836" y="26080"/>
                    <a:pt x="13040" y="26080"/>
                  </a:cubicBezTo>
                  <a:cubicBezTo>
                    <a:pt x="20244" y="26080"/>
                    <a:pt x="26080" y="20244"/>
                    <a:pt x="26080" y="13040"/>
                  </a:cubicBezTo>
                  <a:cubicBezTo>
                    <a:pt x="26080" y="5837"/>
                    <a:pt x="20244" y="1"/>
                    <a:pt x="130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6"/>
            <p:cNvSpPr/>
            <p:nvPr/>
          </p:nvSpPr>
          <p:spPr>
            <a:xfrm>
              <a:off x="3191825" y="1065250"/>
              <a:ext cx="1702175" cy="455600"/>
            </a:xfrm>
            <a:custGeom>
              <a:rect b="b" l="l" r="r" t="t"/>
              <a:pathLst>
                <a:path extrusionOk="0" h="18224" w="68087">
                  <a:moveTo>
                    <a:pt x="42771" y="0"/>
                  </a:moveTo>
                  <a:cubicBezTo>
                    <a:pt x="39331" y="0"/>
                    <a:pt x="37166" y="2066"/>
                    <a:pt x="36536" y="3664"/>
                  </a:cubicBezTo>
                  <a:cubicBezTo>
                    <a:pt x="35797" y="5447"/>
                    <a:pt x="35528" y="8298"/>
                    <a:pt x="33564" y="8298"/>
                  </a:cubicBezTo>
                  <a:cubicBezTo>
                    <a:pt x="33184" y="8298"/>
                    <a:pt x="32741" y="8191"/>
                    <a:pt x="32220" y="7950"/>
                  </a:cubicBezTo>
                  <a:cubicBezTo>
                    <a:pt x="29945" y="6899"/>
                    <a:pt x="28640" y="5726"/>
                    <a:pt x="26637" y="5726"/>
                  </a:cubicBezTo>
                  <a:cubicBezTo>
                    <a:pt x="25802" y="5726"/>
                    <a:pt x="24846" y="5930"/>
                    <a:pt x="23648" y="6430"/>
                  </a:cubicBezTo>
                  <a:cubicBezTo>
                    <a:pt x="19545" y="8132"/>
                    <a:pt x="20852" y="11810"/>
                    <a:pt x="17842" y="12449"/>
                  </a:cubicBezTo>
                  <a:cubicBezTo>
                    <a:pt x="17357" y="12551"/>
                    <a:pt x="16978" y="12593"/>
                    <a:pt x="16670" y="12593"/>
                  </a:cubicBezTo>
                  <a:cubicBezTo>
                    <a:pt x="15282" y="12593"/>
                    <a:pt x="15328" y="11741"/>
                    <a:pt x="13619" y="11741"/>
                  </a:cubicBezTo>
                  <a:cubicBezTo>
                    <a:pt x="13351" y="11741"/>
                    <a:pt x="13041" y="11762"/>
                    <a:pt x="12675" y="11810"/>
                  </a:cubicBezTo>
                  <a:cubicBezTo>
                    <a:pt x="9453" y="12236"/>
                    <a:pt x="9666" y="14151"/>
                    <a:pt x="8815" y="15215"/>
                  </a:cubicBezTo>
                  <a:cubicBezTo>
                    <a:pt x="8443" y="15679"/>
                    <a:pt x="8234" y="15778"/>
                    <a:pt x="7865" y="15778"/>
                  </a:cubicBezTo>
                  <a:cubicBezTo>
                    <a:pt x="7590" y="15778"/>
                    <a:pt x="7225" y="15723"/>
                    <a:pt x="6637" y="15723"/>
                  </a:cubicBezTo>
                  <a:cubicBezTo>
                    <a:pt x="6211" y="15723"/>
                    <a:pt x="5667" y="15752"/>
                    <a:pt x="4955" y="15853"/>
                  </a:cubicBezTo>
                  <a:cubicBezTo>
                    <a:pt x="3100" y="16157"/>
                    <a:pt x="1398" y="16977"/>
                    <a:pt x="0" y="18224"/>
                  </a:cubicBezTo>
                  <a:lnTo>
                    <a:pt x="66384" y="18224"/>
                  </a:lnTo>
                  <a:cubicBezTo>
                    <a:pt x="66384" y="18224"/>
                    <a:pt x="68086" y="14789"/>
                    <a:pt x="63588" y="12205"/>
                  </a:cubicBezTo>
                  <a:cubicBezTo>
                    <a:pt x="61825" y="11193"/>
                    <a:pt x="60155" y="11011"/>
                    <a:pt x="58699" y="11011"/>
                  </a:cubicBezTo>
                  <a:cubicBezTo>
                    <a:pt x="57886" y="11011"/>
                    <a:pt x="57140" y="11068"/>
                    <a:pt x="56482" y="11068"/>
                  </a:cubicBezTo>
                  <a:cubicBezTo>
                    <a:pt x="55312" y="11068"/>
                    <a:pt x="54419" y="10889"/>
                    <a:pt x="53922" y="9895"/>
                  </a:cubicBezTo>
                  <a:cubicBezTo>
                    <a:pt x="53922" y="9895"/>
                    <a:pt x="52645" y="3239"/>
                    <a:pt x="46840" y="868"/>
                  </a:cubicBezTo>
                  <a:cubicBezTo>
                    <a:pt x="45335" y="253"/>
                    <a:pt x="43975" y="0"/>
                    <a:pt x="42771" y="0"/>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6"/>
            <p:cNvSpPr/>
            <p:nvPr/>
          </p:nvSpPr>
          <p:spPr>
            <a:xfrm>
              <a:off x="1419750" y="1508825"/>
              <a:ext cx="1102625" cy="295475"/>
            </a:xfrm>
            <a:custGeom>
              <a:rect b="b" l="l" r="r" t="t"/>
              <a:pathLst>
                <a:path extrusionOk="0" h="11819" w="44105">
                  <a:moveTo>
                    <a:pt x="27693" y="1"/>
                  </a:moveTo>
                  <a:cubicBezTo>
                    <a:pt x="25480" y="1"/>
                    <a:pt x="24075" y="1332"/>
                    <a:pt x="23648" y="2365"/>
                  </a:cubicBezTo>
                  <a:cubicBezTo>
                    <a:pt x="23190" y="3536"/>
                    <a:pt x="23030" y="5389"/>
                    <a:pt x="21758" y="5389"/>
                  </a:cubicBezTo>
                  <a:cubicBezTo>
                    <a:pt x="21512" y="5389"/>
                    <a:pt x="21223" y="5320"/>
                    <a:pt x="20882" y="5162"/>
                  </a:cubicBezTo>
                  <a:cubicBezTo>
                    <a:pt x="19408" y="4478"/>
                    <a:pt x="18565" y="3719"/>
                    <a:pt x="17275" y="3719"/>
                  </a:cubicBezTo>
                  <a:cubicBezTo>
                    <a:pt x="16730" y="3719"/>
                    <a:pt x="16105" y="3855"/>
                    <a:pt x="15320" y="4189"/>
                  </a:cubicBezTo>
                  <a:cubicBezTo>
                    <a:pt x="12675" y="5283"/>
                    <a:pt x="13496" y="7654"/>
                    <a:pt x="11551" y="8080"/>
                  </a:cubicBezTo>
                  <a:cubicBezTo>
                    <a:pt x="11235" y="8149"/>
                    <a:pt x="10989" y="8177"/>
                    <a:pt x="10789" y="8177"/>
                  </a:cubicBezTo>
                  <a:cubicBezTo>
                    <a:pt x="9895" y="8177"/>
                    <a:pt x="9931" y="7611"/>
                    <a:pt x="8809" y="7611"/>
                  </a:cubicBezTo>
                  <a:cubicBezTo>
                    <a:pt x="8637" y="7611"/>
                    <a:pt x="8439" y="7624"/>
                    <a:pt x="8207" y="7654"/>
                  </a:cubicBezTo>
                  <a:cubicBezTo>
                    <a:pt x="6140" y="7928"/>
                    <a:pt x="6262" y="9174"/>
                    <a:pt x="5715" y="9873"/>
                  </a:cubicBezTo>
                  <a:cubicBezTo>
                    <a:pt x="5476" y="10191"/>
                    <a:pt x="5342" y="10261"/>
                    <a:pt x="5102" y="10261"/>
                  </a:cubicBezTo>
                  <a:cubicBezTo>
                    <a:pt x="4915" y="10261"/>
                    <a:pt x="4665" y="10218"/>
                    <a:pt x="4253" y="10218"/>
                  </a:cubicBezTo>
                  <a:cubicBezTo>
                    <a:pt x="3980" y="10218"/>
                    <a:pt x="3636" y="10237"/>
                    <a:pt x="3192" y="10298"/>
                  </a:cubicBezTo>
                  <a:cubicBezTo>
                    <a:pt x="2006" y="10481"/>
                    <a:pt x="912" y="10998"/>
                    <a:pt x="0" y="11818"/>
                  </a:cubicBezTo>
                  <a:lnTo>
                    <a:pt x="43010" y="11818"/>
                  </a:lnTo>
                  <a:cubicBezTo>
                    <a:pt x="43010" y="11818"/>
                    <a:pt x="44104" y="9599"/>
                    <a:pt x="41186" y="7928"/>
                  </a:cubicBezTo>
                  <a:cubicBezTo>
                    <a:pt x="40032" y="7266"/>
                    <a:pt x="38944" y="7152"/>
                    <a:pt x="37997" y="7152"/>
                  </a:cubicBezTo>
                  <a:cubicBezTo>
                    <a:pt x="37499" y="7152"/>
                    <a:pt x="37040" y="7184"/>
                    <a:pt x="36631" y="7184"/>
                  </a:cubicBezTo>
                  <a:cubicBezTo>
                    <a:pt x="35856" y="7184"/>
                    <a:pt x="35262" y="7069"/>
                    <a:pt x="34925" y="6408"/>
                  </a:cubicBezTo>
                  <a:cubicBezTo>
                    <a:pt x="34925" y="6408"/>
                    <a:pt x="34104" y="2092"/>
                    <a:pt x="30335" y="572"/>
                  </a:cubicBezTo>
                  <a:cubicBezTo>
                    <a:pt x="29359" y="167"/>
                    <a:pt x="28476" y="1"/>
                    <a:pt x="27693" y="1"/>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6"/>
            <p:cNvSpPr/>
            <p:nvPr/>
          </p:nvSpPr>
          <p:spPr>
            <a:xfrm>
              <a:off x="3365825" y="2407925"/>
              <a:ext cx="632250" cy="169925"/>
            </a:xfrm>
            <a:custGeom>
              <a:rect b="b" l="l" r="r" t="t"/>
              <a:pathLst>
                <a:path extrusionOk="0" h="6797" w="25290">
                  <a:moveTo>
                    <a:pt x="15893" y="1"/>
                  </a:moveTo>
                  <a:cubicBezTo>
                    <a:pt x="14621" y="1"/>
                    <a:pt x="13805" y="770"/>
                    <a:pt x="13557" y="1356"/>
                  </a:cubicBezTo>
                  <a:cubicBezTo>
                    <a:pt x="13302" y="2020"/>
                    <a:pt x="13197" y="3093"/>
                    <a:pt x="12465" y="3093"/>
                  </a:cubicBezTo>
                  <a:cubicBezTo>
                    <a:pt x="12327" y="3093"/>
                    <a:pt x="12166" y="3054"/>
                    <a:pt x="11977" y="2967"/>
                  </a:cubicBezTo>
                  <a:cubicBezTo>
                    <a:pt x="11142" y="2560"/>
                    <a:pt x="10654" y="2124"/>
                    <a:pt x="9907" y="2124"/>
                  </a:cubicBezTo>
                  <a:cubicBezTo>
                    <a:pt x="9594" y="2124"/>
                    <a:pt x="9235" y="2201"/>
                    <a:pt x="8785" y="2390"/>
                  </a:cubicBezTo>
                  <a:cubicBezTo>
                    <a:pt x="7265" y="3028"/>
                    <a:pt x="7752" y="4396"/>
                    <a:pt x="6627" y="4639"/>
                  </a:cubicBezTo>
                  <a:cubicBezTo>
                    <a:pt x="6443" y="4679"/>
                    <a:pt x="6300" y="4695"/>
                    <a:pt x="6184" y="4695"/>
                  </a:cubicBezTo>
                  <a:cubicBezTo>
                    <a:pt x="5666" y="4695"/>
                    <a:pt x="5686" y="4372"/>
                    <a:pt x="5046" y="4372"/>
                  </a:cubicBezTo>
                  <a:cubicBezTo>
                    <a:pt x="4951" y="4372"/>
                    <a:pt x="4841" y="4379"/>
                    <a:pt x="4712" y="4396"/>
                  </a:cubicBezTo>
                  <a:cubicBezTo>
                    <a:pt x="3527" y="4517"/>
                    <a:pt x="3587" y="5277"/>
                    <a:pt x="3283" y="5672"/>
                  </a:cubicBezTo>
                  <a:cubicBezTo>
                    <a:pt x="3141" y="5840"/>
                    <a:pt x="3059" y="5876"/>
                    <a:pt x="2926" y="5876"/>
                  </a:cubicBezTo>
                  <a:cubicBezTo>
                    <a:pt x="2826" y="5876"/>
                    <a:pt x="2696" y="5856"/>
                    <a:pt x="2489" y="5856"/>
                  </a:cubicBezTo>
                  <a:cubicBezTo>
                    <a:pt x="2324" y="5856"/>
                    <a:pt x="2111" y="5869"/>
                    <a:pt x="1824" y="5915"/>
                  </a:cubicBezTo>
                  <a:cubicBezTo>
                    <a:pt x="1156" y="6007"/>
                    <a:pt x="517" y="6311"/>
                    <a:pt x="1" y="6797"/>
                  </a:cubicBezTo>
                  <a:lnTo>
                    <a:pt x="24652" y="6797"/>
                  </a:lnTo>
                  <a:cubicBezTo>
                    <a:pt x="24652" y="6797"/>
                    <a:pt x="25290" y="5520"/>
                    <a:pt x="23618" y="4548"/>
                  </a:cubicBezTo>
                  <a:cubicBezTo>
                    <a:pt x="22952" y="4172"/>
                    <a:pt x="22320" y="4110"/>
                    <a:pt x="21771" y="4110"/>
                  </a:cubicBezTo>
                  <a:cubicBezTo>
                    <a:pt x="21502" y="4110"/>
                    <a:pt x="21253" y="4125"/>
                    <a:pt x="21030" y="4125"/>
                  </a:cubicBezTo>
                  <a:cubicBezTo>
                    <a:pt x="20567" y="4125"/>
                    <a:pt x="20217" y="4061"/>
                    <a:pt x="20031" y="3666"/>
                  </a:cubicBezTo>
                  <a:cubicBezTo>
                    <a:pt x="20031" y="3666"/>
                    <a:pt x="19545" y="1204"/>
                    <a:pt x="17387" y="323"/>
                  </a:cubicBezTo>
                  <a:cubicBezTo>
                    <a:pt x="16837" y="95"/>
                    <a:pt x="16337" y="1"/>
                    <a:pt x="15893" y="1"/>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6"/>
            <p:cNvSpPr/>
            <p:nvPr/>
          </p:nvSpPr>
          <p:spPr>
            <a:xfrm>
              <a:off x="1013200" y="2581200"/>
              <a:ext cx="632250" cy="169925"/>
            </a:xfrm>
            <a:custGeom>
              <a:rect b="b" l="l" r="r" t="t"/>
              <a:pathLst>
                <a:path extrusionOk="0" h="6797" w="25290">
                  <a:moveTo>
                    <a:pt x="15875" y="0"/>
                  </a:moveTo>
                  <a:cubicBezTo>
                    <a:pt x="14592" y="0"/>
                    <a:pt x="13782" y="770"/>
                    <a:pt x="13557" y="1355"/>
                  </a:cubicBezTo>
                  <a:cubicBezTo>
                    <a:pt x="13278" y="2014"/>
                    <a:pt x="13190" y="3074"/>
                    <a:pt x="12464" y="3074"/>
                  </a:cubicBezTo>
                  <a:cubicBezTo>
                    <a:pt x="12319" y="3074"/>
                    <a:pt x="12148" y="3032"/>
                    <a:pt x="11946" y="2936"/>
                  </a:cubicBezTo>
                  <a:cubicBezTo>
                    <a:pt x="11113" y="2551"/>
                    <a:pt x="10625" y="2122"/>
                    <a:pt x="9882" y="2122"/>
                  </a:cubicBezTo>
                  <a:cubicBezTo>
                    <a:pt x="9567" y="2122"/>
                    <a:pt x="9207" y="2199"/>
                    <a:pt x="8755" y="2389"/>
                  </a:cubicBezTo>
                  <a:cubicBezTo>
                    <a:pt x="7235" y="3027"/>
                    <a:pt x="7721" y="4395"/>
                    <a:pt x="6596" y="4638"/>
                  </a:cubicBezTo>
                  <a:cubicBezTo>
                    <a:pt x="6437" y="4669"/>
                    <a:pt x="6309" y="4682"/>
                    <a:pt x="6203" y="4682"/>
                  </a:cubicBezTo>
                  <a:cubicBezTo>
                    <a:pt x="5677" y="4682"/>
                    <a:pt x="5699" y="4362"/>
                    <a:pt x="5095" y="4362"/>
                  </a:cubicBezTo>
                  <a:cubicBezTo>
                    <a:pt x="4989" y="4362"/>
                    <a:pt x="4863" y="4372"/>
                    <a:pt x="4712" y="4395"/>
                  </a:cubicBezTo>
                  <a:cubicBezTo>
                    <a:pt x="3527" y="4547"/>
                    <a:pt x="3587" y="5276"/>
                    <a:pt x="3283" y="5671"/>
                  </a:cubicBezTo>
                  <a:cubicBezTo>
                    <a:pt x="3141" y="5840"/>
                    <a:pt x="3059" y="5876"/>
                    <a:pt x="2926" y="5876"/>
                  </a:cubicBezTo>
                  <a:cubicBezTo>
                    <a:pt x="2825" y="5876"/>
                    <a:pt x="2696" y="5855"/>
                    <a:pt x="2489" y="5855"/>
                  </a:cubicBezTo>
                  <a:cubicBezTo>
                    <a:pt x="2324" y="5855"/>
                    <a:pt x="2111" y="5868"/>
                    <a:pt x="1824" y="5915"/>
                  </a:cubicBezTo>
                  <a:cubicBezTo>
                    <a:pt x="1156" y="6006"/>
                    <a:pt x="517" y="6310"/>
                    <a:pt x="1" y="6796"/>
                  </a:cubicBezTo>
                  <a:lnTo>
                    <a:pt x="24652" y="6796"/>
                  </a:lnTo>
                  <a:cubicBezTo>
                    <a:pt x="24652" y="6796"/>
                    <a:pt x="25290" y="5489"/>
                    <a:pt x="23618" y="4547"/>
                  </a:cubicBezTo>
                  <a:cubicBezTo>
                    <a:pt x="22952" y="4171"/>
                    <a:pt x="22320" y="4110"/>
                    <a:pt x="21769" y="4110"/>
                  </a:cubicBezTo>
                  <a:cubicBezTo>
                    <a:pt x="21499" y="4110"/>
                    <a:pt x="21249" y="4125"/>
                    <a:pt x="21024" y="4125"/>
                  </a:cubicBezTo>
                  <a:cubicBezTo>
                    <a:pt x="20556" y="4125"/>
                    <a:pt x="20198" y="4060"/>
                    <a:pt x="20001" y="3665"/>
                  </a:cubicBezTo>
                  <a:cubicBezTo>
                    <a:pt x="20001" y="3665"/>
                    <a:pt x="19545" y="1203"/>
                    <a:pt x="17387" y="322"/>
                  </a:cubicBezTo>
                  <a:cubicBezTo>
                    <a:pt x="16829" y="94"/>
                    <a:pt x="16323" y="0"/>
                    <a:pt x="15875" y="0"/>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6"/>
            <p:cNvSpPr/>
            <p:nvPr/>
          </p:nvSpPr>
          <p:spPr>
            <a:xfrm>
              <a:off x="5419050" y="1934975"/>
              <a:ext cx="821475" cy="915675"/>
            </a:xfrm>
            <a:custGeom>
              <a:rect b="b" l="l" r="r" t="t"/>
              <a:pathLst>
                <a:path extrusionOk="0" h="36627" w="32859">
                  <a:moveTo>
                    <a:pt x="16415" y="0"/>
                  </a:moveTo>
                  <a:cubicBezTo>
                    <a:pt x="7357" y="0"/>
                    <a:pt x="1" y="12432"/>
                    <a:pt x="1" y="21034"/>
                  </a:cubicBezTo>
                  <a:cubicBezTo>
                    <a:pt x="1" y="29636"/>
                    <a:pt x="7357" y="36627"/>
                    <a:pt x="16415" y="36627"/>
                  </a:cubicBezTo>
                  <a:cubicBezTo>
                    <a:pt x="25503" y="36627"/>
                    <a:pt x="32859" y="29636"/>
                    <a:pt x="32859" y="21034"/>
                  </a:cubicBezTo>
                  <a:cubicBezTo>
                    <a:pt x="32859" y="12432"/>
                    <a:pt x="25503" y="0"/>
                    <a:pt x="164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6"/>
            <p:cNvSpPr/>
            <p:nvPr/>
          </p:nvSpPr>
          <p:spPr>
            <a:xfrm>
              <a:off x="5676675" y="2264750"/>
              <a:ext cx="392875" cy="1360250"/>
            </a:xfrm>
            <a:custGeom>
              <a:rect b="b" l="l" r="r" t="t"/>
              <a:pathLst>
                <a:path extrusionOk="0" h="54410" w="15715">
                  <a:moveTo>
                    <a:pt x="5714" y="1"/>
                  </a:moveTo>
                  <a:lnTo>
                    <a:pt x="5198" y="11430"/>
                  </a:lnTo>
                  <a:lnTo>
                    <a:pt x="2249" y="4439"/>
                  </a:lnTo>
                  <a:lnTo>
                    <a:pt x="4985" y="13253"/>
                  </a:lnTo>
                  <a:lnTo>
                    <a:pt x="4985" y="18998"/>
                  </a:lnTo>
                  <a:lnTo>
                    <a:pt x="0" y="13466"/>
                  </a:lnTo>
                  <a:lnTo>
                    <a:pt x="4985" y="20974"/>
                  </a:lnTo>
                  <a:lnTo>
                    <a:pt x="4711" y="54409"/>
                  </a:lnTo>
                  <a:lnTo>
                    <a:pt x="6778" y="54409"/>
                  </a:lnTo>
                  <a:lnTo>
                    <a:pt x="6566" y="20062"/>
                  </a:lnTo>
                  <a:lnTo>
                    <a:pt x="10183" y="16567"/>
                  </a:lnTo>
                  <a:lnTo>
                    <a:pt x="15715" y="15715"/>
                  </a:lnTo>
                  <a:lnTo>
                    <a:pt x="10578" y="15989"/>
                  </a:lnTo>
                  <a:lnTo>
                    <a:pt x="10578" y="15989"/>
                  </a:lnTo>
                  <a:lnTo>
                    <a:pt x="12888" y="11308"/>
                  </a:lnTo>
                  <a:lnTo>
                    <a:pt x="9605" y="16293"/>
                  </a:lnTo>
                  <a:lnTo>
                    <a:pt x="6322" y="18998"/>
                  </a:lnTo>
                  <a:lnTo>
                    <a:pt x="6322" y="18998"/>
                  </a:lnTo>
                  <a:lnTo>
                    <a:pt x="6444" y="16050"/>
                  </a:lnTo>
                  <a:lnTo>
                    <a:pt x="14012" y="7144"/>
                  </a:lnTo>
                  <a:lnTo>
                    <a:pt x="6110" y="14469"/>
                  </a:lnTo>
                  <a:lnTo>
                    <a:pt x="5988" y="12463"/>
                  </a:lnTo>
                  <a:lnTo>
                    <a:pt x="5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6"/>
            <p:cNvSpPr/>
            <p:nvPr/>
          </p:nvSpPr>
          <p:spPr>
            <a:xfrm>
              <a:off x="6258750" y="2260950"/>
              <a:ext cx="662650" cy="738650"/>
            </a:xfrm>
            <a:custGeom>
              <a:rect b="b" l="l" r="r" t="t"/>
              <a:pathLst>
                <a:path extrusionOk="0" h="29546" w="26506">
                  <a:moveTo>
                    <a:pt x="13253" y="1"/>
                  </a:moveTo>
                  <a:cubicBezTo>
                    <a:pt x="5927" y="1"/>
                    <a:pt x="0" y="10062"/>
                    <a:pt x="0" y="16992"/>
                  </a:cubicBezTo>
                  <a:cubicBezTo>
                    <a:pt x="0" y="23922"/>
                    <a:pt x="5927" y="29545"/>
                    <a:pt x="13253" y="29545"/>
                  </a:cubicBezTo>
                  <a:cubicBezTo>
                    <a:pt x="20548" y="29545"/>
                    <a:pt x="26505" y="23922"/>
                    <a:pt x="26505" y="16992"/>
                  </a:cubicBezTo>
                  <a:cubicBezTo>
                    <a:pt x="26505" y="10062"/>
                    <a:pt x="20548" y="1"/>
                    <a:pt x="13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6"/>
            <p:cNvSpPr/>
            <p:nvPr/>
          </p:nvSpPr>
          <p:spPr>
            <a:xfrm>
              <a:off x="6466200" y="2526925"/>
              <a:ext cx="316900" cy="1098075"/>
            </a:xfrm>
            <a:custGeom>
              <a:rect b="b" l="l" r="r" t="t"/>
              <a:pathLst>
                <a:path extrusionOk="0" h="43923" w="12676">
                  <a:moveTo>
                    <a:pt x="4620" y="0"/>
                  </a:moveTo>
                  <a:lnTo>
                    <a:pt x="4195" y="9241"/>
                  </a:lnTo>
                  <a:lnTo>
                    <a:pt x="1824" y="3587"/>
                  </a:lnTo>
                  <a:lnTo>
                    <a:pt x="4012" y="10700"/>
                  </a:lnTo>
                  <a:lnTo>
                    <a:pt x="4012" y="15350"/>
                  </a:lnTo>
                  <a:lnTo>
                    <a:pt x="0" y="10882"/>
                  </a:lnTo>
                  <a:lnTo>
                    <a:pt x="4012" y="16931"/>
                  </a:lnTo>
                  <a:lnTo>
                    <a:pt x="3830" y="43922"/>
                  </a:lnTo>
                  <a:lnTo>
                    <a:pt x="5471" y="43922"/>
                  </a:lnTo>
                  <a:lnTo>
                    <a:pt x="5289" y="16232"/>
                  </a:lnTo>
                  <a:lnTo>
                    <a:pt x="8207" y="13405"/>
                  </a:lnTo>
                  <a:lnTo>
                    <a:pt x="12675" y="12706"/>
                  </a:lnTo>
                  <a:lnTo>
                    <a:pt x="8541" y="12919"/>
                  </a:lnTo>
                  <a:lnTo>
                    <a:pt x="10396" y="9149"/>
                  </a:lnTo>
                  <a:lnTo>
                    <a:pt x="7751" y="13162"/>
                  </a:lnTo>
                  <a:lnTo>
                    <a:pt x="5107" y="15350"/>
                  </a:lnTo>
                  <a:lnTo>
                    <a:pt x="5198" y="12979"/>
                  </a:lnTo>
                  <a:lnTo>
                    <a:pt x="11307" y="5776"/>
                  </a:lnTo>
                  <a:lnTo>
                    <a:pt x="4924" y="11703"/>
                  </a:lnTo>
                  <a:lnTo>
                    <a:pt x="4833" y="10061"/>
                  </a:lnTo>
                  <a:lnTo>
                    <a:pt x="4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6"/>
            <p:cNvSpPr/>
            <p:nvPr/>
          </p:nvSpPr>
          <p:spPr>
            <a:xfrm>
              <a:off x="4511750" y="1374925"/>
              <a:ext cx="1093500" cy="1218125"/>
            </a:xfrm>
            <a:custGeom>
              <a:rect b="b" l="l" r="r" t="t"/>
              <a:pathLst>
                <a:path extrusionOk="0" h="48725" w="43740">
                  <a:moveTo>
                    <a:pt x="21855" y="1"/>
                  </a:moveTo>
                  <a:cubicBezTo>
                    <a:pt x="9788" y="1"/>
                    <a:pt x="0" y="16597"/>
                    <a:pt x="0" y="28025"/>
                  </a:cubicBezTo>
                  <a:cubicBezTo>
                    <a:pt x="0" y="39454"/>
                    <a:pt x="9788" y="48725"/>
                    <a:pt x="21855" y="48725"/>
                  </a:cubicBezTo>
                  <a:cubicBezTo>
                    <a:pt x="33922" y="48725"/>
                    <a:pt x="43740" y="39454"/>
                    <a:pt x="43740" y="28025"/>
                  </a:cubicBezTo>
                  <a:cubicBezTo>
                    <a:pt x="43740" y="16566"/>
                    <a:pt x="33952" y="1"/>
                    <a:pt x="218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6"/>
            <p:cNvSpPr/>
            <p:nvPr/>
          </p:nvSpPr>
          <p:spPr>
            <a:xfrm>
              <a:off x="4855225" y="1813375"/>
              <a:ext cx="522075" cy="1811625"/>
            </a:xfrm>
            <a:custGeom>
              <a:rect b="b" l="l" r="r" t="t"/>
              <a:pathLst>
                <a:path extrusionOk="0" h="72465" w="20883">
                  <a:moveTo>
                    <a:pt x="7599" y="1"/>
                  </a:moveTo>
                  <a:lnTo>
                    <a:pt x="6900" y="15260"/>
                  </a:lnTo>
                  <a:lnTo>
                    <a:pt x="3009" y="5928"/>
                  </a:lnTo>
                  <a:lnTo>
                    <a:pt x="6596" y="17661"/>
                  </a:lnTo>
                  <a:lnTo>
                    <a:pt x="6596" y="25320"/>
                  </a:lnTo>
                  <a:lnTo>
                    <a:pt x="0" y="17965"/>
                  </a:lnTo>
                  <a:lnTo>
                    <a:pt x="6596" y="27935"/>
                  </a:lnTo>
                  <a:lnTo>
                    <a:pt x="6262" y="72464"/>
                  </a:lnTo>
                  <a:lnTo>
                    <a:pt x="8997" y="72464"/>
                  </a:lnTo>
                  <a:lnTo>
                    <a:pt x="8724" y="26749"/>
                  </a:lnTo>
                  <a:lnTo>
                    <a:pt x="13526" y="22099"/>
                  </a:lnTo>
                  <a:lnTo>
                    <a:pt x="20882" y="20974"/>
                  </a:lnTo>
                  <a:lnTo>
                    <a:pt x="20882" y="20974"/>
                  </a:lnTo>
                  <a:lnTo>
                    <a:pt x="14043" y="21308"/>
                  </a:lnTo>
                  <a:lnTo>
                    <a:pt x="17113" y="15108"/>
                  </a:lnTo>
                  <a:lnTo>
                    <a:pt x="12766" y="21703"/>
                  </a:lnTo>
                  <a:lnTo>
                    <a:pt x="8420" y="25320"/>
                  </a:lnTo>
                  <a:lnTo>
                    <a:pt x="8572" y="21430"/>
                  </a:lnTo>
                  <a:lnTo>
                    <a:pt x="18633" y="9545"/>
                  </a:lnTo>
                  <a:lnTo>
                    <a:pt x="8116" y="19302"/>
                  </a:lnTo>
                  <a:lnTo>
                    <a:pt x="7964" y="16597"/>
                  </a:lnTo>
                  <a:lnTo>
                    <a:pt x="7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6"/>
            <p:cNvSpPr/>
            <p:nvPr/>
          </p:nvSpPr>
          <p:spPr>
            <a:xfrm>
              <a:off x="5466925" y="824775"/>
              <a:ext cx="1360250" cy="1516000"/>
            </a:xfrm>
            <a:custGeom>
              <a:rect b="b" l="l" r="r" t="t"/>
              <a:pathLst>
                <a:path extrusionOk="0" h="60640" w="54410">
                  <a:moveTo>
                    <a:pt x="27205" y="0"/>
                  </a:moveTo>
                  <a:cubicBezTo>
                    <a:pt x="12159" y="0"/>
                    <a:pt x="1" y="20609"/>
                    <a:pt x="1" y="34864"/>
                  </a:cubicBezTo>
                  <a:cubicBezTo>
                    <a:pt x="1" y="49089"/>
                    <a:pt x="12159" y="60640"/>
                    <a:pt x="27205" y="60640"/>
                  </a:cubicBezTo>
                  <a:cubicBezTo>
                    <a:pt x="42220" y="60640"/>
                    <a:pt x="54409" y="49089"/>
                    <a:pt x="54409" y="34864"/>
                  </a:cubicBezTo>
                  <a:cubicBezTo>
                    <a:pt x="54409" y="20609"/>
                    <a:pt x="42220" y="0"/>
                    <a:pt x="272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6"/>
            <p:cNvSpPr/>
            <p:nvPr/>
          </p:nvSpPr>
          <p:spPr>
            <a:xfrm>
              <a:off x="5894000" y="1371125"/>
              <a:ext cx="649725" cy="2253875"/>
            </a:xfrm>
            <a:custGeom>
              <a:rect b="b" l="l" r="r" t="t"/>
              <a:pathLst>
                <a:path extrusionOk="0" h="90155" w="25989">
                  <a:moveTo>
                    <a:pt x="9453" y="1"/>
                  </a:moveTo>
                  <a:lnTo>
                    <a:pt x="8602" y="18968"/>
                  </a:lnTo>
                  <a:lnTo>
                    <a:pt x="3739" y="7356"/>
                  </a:lnTo>
                  <a:lnTo>
                    <a:pt x="8237" y="21946"/>
                  </a:lnTo>
                  <a:lnTo>
                    <a:pt x="8237" y="31491"/>
                  </a:lnTo>
                  <a:lnTo>
                    <a:pt x="0" y="22311"/>
                  </a:lnTo>
                  <a:lnTo>
                    <a:pt x="8237" y="34743"/>
                  </a:lnTo>
                  <a:lnTo>
                    <a:pt x="7812" y="90154"/>
                  </a:lnTo>
                  <a:lnTo>
                    <a:pt x="11216" y="90154"/>
                  </a:lnTo>
                  <a:lnTo>
                    <a:pt x="10851" y="33254"/>
                  </a:lnTo>
                  <a:lnTo>
                    <a:pt x="16839" y="27448"/>
                  </a:lnTo>
                  <a:lnTo>
                    <a:pt x="25989" y="26050"/>
                  </a:lnTo>
                  <a:lnTo>
                    <a:pt x="25989" y="26050"/>
                  </a:lnTo>
                  <a:lnTo>
                    <a:pt x="17508" y="26475"/>
                  </a:lnTo>
                  <a:lnTo>
                    <a:pt x="21308" y="18755"/>
                  </a:lnTo>
                  <a:lnTo>
                    <a:pt x="15897" y="26992"/>
                  </a:lnTo>
                  <a:lnTo>
                    <a:pt x="10456" y="31491"/>
                  </a:lnTo>
                  <a:lnTo>
                    <a:pt x="10669" y="26627"/>
                  </a:lnTo>
                  <a:lnTo>
                    <a:pt x="23192" y="11855"/>
                  </a:lnTo>
                  <a:lnTo>
                    <a:pt x="23192" y="11855"/>
                  </a:lnTo>
                  <a:lnTo>
                    <a:pt x="10092" y="24013"/>
                  </a:lnTo>
                  <a:lnTo>
                    <a:pt x="9909" y="20639"/>
                  </a:lnTo>
                  <a:lnTo>
                    <a:pt x="9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6"/>
            <p:cNvSpPr/>
            <p:nvPr/>
          </p:nvSpPr>
          <p:spPr>
            <a:xfrm>
              <a:off x="3298950" y="3611800"/>
              <a:ext cx="3682475" cy="1174300"/>
            </a:xfrm>
            <a:custGeom>
              <a:rect b="b" l="l" r="r" t="t"/>
              <a:pathLst>
                <a:path extrusionOk="0" h="46972" w="147299">
                  <a:moveTo>
                    <a:pt x="44555" y="0"/>
                  </a:moveTo>
                  <a:cubicBezTo>
                    <a:pt x="42728" y="0"/>
                    <a:pt x="40853" y="198"/>
                    <a:pt x="39910" y="892"/>
                  </a:cubicBezTo>
                  <a:cubicBezTo>
                    <a:pt x="38938" y="1652"/>
                    <a:pt x="37996" y="2472"/>
                    <a:pt x="37114" y="3384"/>
                  </a:cubicBezTo>
                  <a:cubicBezTo>
                    <a:pt x="35716" y="4722"/>
                    <a:pt x="34561" y="5968"/>
                    <a:pt x="34561" y="5968"/>
                  </a:cubicBezTo>
                  <a:lnTo>
                    <a:pt x="39120" y="4874"/>
                  </a:lnTo>
                  <a:lnTo>
                    <a:pt x="39120" y="4874"/>
                  </a:lnTo>
                  <a:cubicBezTo>
                    <a:pt x="39120" y="4874"/>
                    <a:pt x="37813" y="6485"/>
                    <a:pt x="37813" y="7822"/>
                  </a:cubicBezTo>
                  <a:cubicBezTo>
                    <a:pt x="37813" y="9159"/>
                    <a:pt x="38603" y="11287"/>
                    <a:pt x="38603" y="11287"/>
                  </a:cubicBezTo>
                  <a:lnTo>
                    <a:pt x="40062" y="9828"/>
                  </a:lnTo>
                  <a:lnTo>
                    <a:pt x="41005" y="8886"/>
                  </a:lnTo>
                  <a:lnTo>
                    <a:pt x="41795" y="12108"/>
                  </a:lnTo>
                  <a:lnTo>
                    <a:pt x="45017" y="11044"/>
                  </a:lnTo>
                  <a:lnTo>
                    <a:pt x="44196" y="13962"/>
                  </a:lnTo>
                  <a:lnTo>
                    <a:pt x="44196" y="15846"/>
                  </a:lnTo>
                  <a:lnTo>
                    <a:pt x="46628" y="14235"/>
                  </a:lnTo>
                  <a:lnTo>
                    <a:pt x="46628" y="14235"/>
                  </a:lnTo>
                  <a:cubicBezTo>
                    <a:pt x="46628" y="14236"/>
                    <a:pt x="45017" y="17457"/>
                    <a:pt x="44470" y="18248"/>
                  </a:cubicBezTo>
                  <a:cubicBezTo>
                    <a:pt x="43953" y="19038"/>
                    <a:pt x="42069" y="27609"/>
                    <a:pt x="31643" y="36667"/>
                  </a:cubicBezTo>
                  <a:cubicBezTo>
                    <a:pt x="24895" y="42564"/>
                    <a:pt x="10670" y="45512"/>
                    <a:pt x="1" y="46971"/>
                  </a:cubicBezTo>
                  <a:lnTo>
                    <a:pt x="112039" y="46971"/>
                  </a:lnTo>
                  <a:cubicBezTo>
                    <a:pt x="129882" y="46971"/>
                    <a:pt x="144806" y="33324"/>
                    <a:pt x="146417" y="15542"/>
                  </a:cubicBezTo>
                  <a:lnTo>
                    <a:pt x="147298" y="5725"/>
                  </a:lnTo>
                  <a:cubicBezTo>
                    <a:pt x="147298" y="5725"/>
                    <a:pt x="147298" y="3749"/>
                    <a:pt x="147147" y="345"/>
                  </a:cubicBezTo>
                  <a:lnTo>
                    <a:pt x="49303" y="345"/>
                  </a:lnTo>
                  <a:cubicBezTo>
                    <a:pt x="49303" y="345"/>
                    <a:pt x="46970" y="0"/>
                    <a:pt x="445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6"/>
            <p:cNvSpPr/>
            <p:nvPr/>
          </p:nvSpPr>
          <p:spPr>
            <a:xfrm>
              <a:off x="4164475" y="3612400"/>
              <a:ext cx="1982575" cy="463950"/>
            </a:xfrm>
            <a:custGeom>
              <a:rect b="b" l="l" r="r" t="t"/>
              <a:pathLst>
                <a:path extrusionOk="0" h="18558" w="79303">
                  <a:moveTo>
                    <a:pt x="9881" y="1"/>
                  </a:moveTo>
                  <a:cubicBezTo>
                    <a:pt x="8076" y="1"/>
                    <a:pt x="6240" y="194"/>
                    <a:pt x="5320" y="868"/>
                  </a:cubicBezTo>
                  <a:cubicBezTo>
                    <a:pt x="4347" y="1658"/>
                    <a:pt x="3405" y="2479"/>
                    <a:pt x="2523" y="3360"/>
                  </a:cubicBezTo>
                  <a:cubicBezTo>
                    <a:pt x="1125" y="4698"/>
                    <a:pt x="1" y="5944"/>
                    <a:pt x="1" y="5944"/>
                  </a:cubicBezTo>
                  <a:lnTo>
                    <a:pt x="4560" y="4880"/>
                  </a:lnTo>
                  <a:lnTo>
                    <a:pt x="4560" y="4880"/>
                  </a:lnTo>
                  <a:cubicBezTo>
                    <a:pt x="4560" y="4880"/>
                    <a:pt x="3223" y="6491"/>
                    <a:pt x="3223" y="7828"/>
                  </a:cubicBezTo>
                  <a:cubicBezTo>
                    <a:pt x="3223" y="9166"/>
                    <a:pt x="4013" y="11293"/>
                    <a:pt x="4013" y="11293"/>
                  </a:cubicBezTo>
                  <a:lnTo>
                    <a:pt x="5472" y="9834"/>
                  </a:lnTo>
                  <a:lnTo>
                    <a:pt x="6414" y="8892"/>
                  </a:lnTo>
                  <a:lnTo>
                    <a:pt x="7235" y="12084"/>
                  </a:lnTo>
                  <a:lnTo>
                    <a:pt x="10426" y="11020"/>
                  </a:lnTo>
                  <a:lnTo>
                    <a:pt x="9636" y="13968"/>
                  </a:lnTo>
                  <a:lnTo>
                    <a:pt x="9636" y="15822"/>
                  </a:lnTo>
                  <a:lnTo>
                    <a:pt x="12037" y="14242"/>
                  </a:lnTo>
                  <a:lnTo>
                    <a:pt x="13040" y="18558"/>
                  </a:lnTo>
                  <a:lnTo>
                    <a:pt x="16901" y="15549"/>
                  </a:lnTo>
                  <a:lnTo>
                    <a:pt x="22889" y="15549"/>
                  </a:lnTo>
                  <a:lnTo>
                    <a:pt x="22007" y="17646"/>
                  </a:lnTo>
                  <a:lnTo>
                    <a:pt x="29180" y="15549"/>
                  </a:lnTo>
                  <a:lnTo>
                    <a:pt x="31551" y="14667"/>
                  </a:lnTo>
                  <a:lnTo>
                    <a:pt x="36567" y="11111"/>
                  </a:lnTo>
                  <a:lnTo>
                    <a:pt x="39606" y="8983"/>
                  </a:lnTo>
                  <a:lnTo>
                    <a:pt x="40488" y="11962"/>
                  </a:lnTo>
                  <a:lnTo>
                    <a:pt x="44682" y="8983"/>
                  </a:lnTo>
                  <a:lnTo>
                    <a:pt x="47965" y="7768"/>
                  </a:lnTo>
                  <a:lnTo>
                    <a:pt x="52129" y="7160"/>
                  </a:lnTo>
                  <a:lnTo>
                    <a:pt x="59272" y="5427"/>
                  </a:lnTo>
                  <a:lnTo>
                    <a:pt x="59272" y="5427"/>
                  </a:lnTo>
                  <a:lnTo>
                    <a:pt x="56932" y="8953"/>
                  </a:lnTo>
                  <a:cubicBezTo>
                    <a:pt x="56932" y="8953"/>
                    <a:pt x="63436" y="4667"/>
                    <a:pt x="65503" y="3907"/>
                  </a:cubicBezTo>
                  <a:cubicBezTo>
                    <a:pt x="67327" y="3269"/>
                    <a:pt x="69151" y="2752"/>
                    <a:pt x="70975" y="2327"/>
                  </a:cubicBezTo>
                  <a:lnTo>
                    <a:pt x="74105" y="1020"/>
                  </a:lnTo>
                  <a:lnTo>
                    <a:pt x="79303" y="351"/>
                  </a:lnTo>
                  <a:lnTo>
                    <a:pt x="14682" y="351"/>
                  </a:lnTo>
                  <a:cubicBezTo>
                    <a:pt x="14682" y="351"/>
                    <a:pt x="12310" y="1"/>
                    <a:pt x="98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36"/>
          <p:cNvSpPr txBox="1"/>
          <p:nvPr/>
        </p:nvSpPr>
        <p:spPr>
          <a:xfrm>
            <a:off x="5335100" y="3969125"/>
            <a:ext cx="3438600" cy="590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PLI scheme has a budget overlay of </a:t>
            </a:r>
            <a:r>
              <a:rPr b="1" lang="en" sz="1200">
                <a:solidFill>
                  <a:schemeClr val="dk1"/>
                </a:solidFill>
                <a:latin typeface="Times New Roman"/>
                <a:ea typeface="Times New Roman"/>
                <a:cs typeface="Times New Roman"/>
                <a:sym typeface="Times New Roman"/>
              </a:rPr>
              <a:t>18,100 crore</a:t>
            </a:r>
            <a:r>
              <a:rPr lang="en" sz="1200">
                <a:solidFill>
                  <a:schemeClr val="dk1"/>
                </a:solidFill>
                <a:latin typeface="Times New Roman"/>
                <a:ea typeface="Times New Roman"/>
                <a:cs typeface="Times New Roman"/>
                <a:sym typeface="Times New Roman"/>
              </a:rPr>
              <a:t>. An investment of </a:t>
            </a:r>
            <a:r>
              <a:rPr b="1" lang="en" sz="1200">
                <a:solidFill>
                  <a:schemeClr val="dk1"/>
                </a:solidFill>
                <a:latin typeface="Times New Roman"/>
                <a:ea typeface="Times New Roman"/>
                <a:cs typeface="Times New Roman"/>
                <a:sym typeface="Times New Roman"/>
              </a:rPr>
              <a:t>45,000 crores</a:t>
            </a:r>
            <a:r>
              <a:rPr lang="en" sz="1200">
                <a:solidFill>
                  <a:schemeClr val="dk1"/>
                </a:solidFill>
                <a:latin typeface="Times New Roman"/>
                <a:ea typeface="Times New Roman"/>
                <a:cs typeface="Times New Roman"/>
                <a:sym typeface="Times New Roman"/>
              </a:rPr>
              <a:t> is expected. Also, </a:t>
            </a:r>
            <a:r>
              <a:rPr b="1" lang="en" sz="1200">
                <a:solidFill>
                  <a:schemeClr val="dk1"/>
                </a:solidFill>
                <a:latin typeface="Times New Roman"/>
                <a:ea typeface="Times New Roman"/>
                <a:cs typeface="Times New Roman"/>
                <a:sym typeface="Times New Roman"/>
              </a:rPr>
              <a:t>2-2.5 lakh</a:t>
            </a:r>
            <a:r>
              <a:rPr lang="en" sz="1200">
                <a:solidFill>
                  <a:schemeClr val="dk1"/>
                </a:solidFill>
                <a:latin typeface="Times New Roman"/>
                <a:ea typeface="Times New Roman"/>
                <a:cs typeface="Times New Roman"/>
                <a:sym typeface="Times New Roman"/>
              </a:rPr>
              <a:t> rupees will be saved by oil import bill reduction.</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37"/>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Short Term Policies</a:t>
            </a:r>
            <a:endParaRPr b="1">
              <a:latin typeface="Times New Roman"/>
              <a:ea typeface="Times New Roman"/>
              <a:cs typeface="Times New Roman"/>
              <a:sym typeface="Times New Roman"/>
            </a:endParaRPr>
          </a:p>
        </p:txBody>
      </p:sp>
      <p:grpSp>
        <p:nvGrpSpPr>
          <p:cNvPr id="1402" name="Google Shape;1402;p37"/>
          <p:cNvGrpSpPr/>
          <p:nvPr/>
        </p:nvGrpSpPr>
        <p:grpSpPr>
          <a:xfrm>
            <a:off x="626270" y="1782536"/>
            <a:ext cx="3661895" cy="2277171"/>
            <a:chOff x="605150" y="824775"/>
            <a:chExt cx="6376275" cy="3965125"/>
          </a:xfrm>
        </p:grpSpPr>
        <p:sp>
          <p:nvSpPr>
            <p:cNvPr id="1403" name="Google Shape;1403;p37"/>
            <p:cNvSpPr/>
            <p:nvPr/>
          </p:nvSpPr>
          <p:spPr>
            <a:xfrm>
              <a:off x="605150" y="894850"/>
              <a:ext cx="6376275" cy="3894300"/>
            </a:xfrm>
            <a:custGeom>
              <a:rect b="b" l="l" r="r" t="t"/>
              <a:pathLst>
                <a:path extrusionOk="0" h="155772" w="255051">
                  <a:moveTo>
                    <a:pt x="170117" y="1"/>
                  </a:moveTo>
                  <a:cubicBezTo>
                    <a:pt x="162145" y="1"/>
                    <a:pt x="155536" y="1069"/>
                    <a:pt x="151614" y="2456"/>
                  </a:cubicBezTo>
                  <a:cubicBezTo>
                    <a:pt x="138574" y="7106"/>
                    <a:pt x="116720" y="25617"/>
                    <a:pt x="103102" y="27806"/>
                  </a:cubicBezTo>
                  <a:cubicBezTo>
                    <a:pt x="101861" y="28002"/>
                    <a:pt x="100399" y="28084"/>
                    <a:pt x="98748" y="28084"/>
                  </a:cubicBezTo>
                  <a:cubicBezTo>
                    <a:pt x="90728" y="28084"/>
                    <a:pt x="78258" y="26159"/>
                    <a:pt x="65086" y="26159"/>
                  </a:cubicBezTo>
                  <a:cubicBezTo>
                    <a:pt x="51223" y="26159"/>
                    <a:pt x="36582" y="28291"/>
                    <a:pt x="25533" y="37046"/>
                  </a:cubicBezTo>
                  <a:cubicBezTo>
                    <a:pt x="1793" y="55830"/>
                    <a:pt x="0" y="92214"/>
                    <a:pt x="6353" y="116105"/>
                  </a:cubicBezTo>
                  <a:cubicBezTo>
                    <a:pt x="6535" y="116774"/>
                    <a:pt x="6718" y="117412"/>
                    <a:pt x="6961" y="118050"/>
                  </a:cubicBezTo>
                  <a:cubicBezTo>
                    <a:pt x="14590" y="140847"/>
                    <a:pt x="47387" y="155771"/>
                    <a:pt x="47387" y="155771"/>
                  </a:cubicBezTo>
                  <a:lnTo>
                    <a:pt x="219791" y="155771"/>
                  </a:lnTo>
                  <a:lnTo>
                    <a:pt x="219791" y="155649"/>
                  </a:lnTo>
                  <a:lnTo>
                    <a:pt x="255050" y="114403"/>
                  </a:lnTo>
                  <a:cubicBezTo>
                    <a:pt x="255050" y="114403"/>
                    <a:pt x="255050" y="112427"/>
                    <a:pt x="254868" y="109023"/>
                  </a:cubicBezTo>
                  <a:cubicBezTo>
                    <a:pt x="254230" y="94098"/>
                    <a:pt x="250643" y="51605"/>
                    <a:pt x="231311" y="26985"/>
                  </a:cubicBezTo>
                  <a:cubicBezTo>
                    <a:pt x="214717" y="5816"/>
                    <a:pt x="188711" y="1"/>
                    <a:pt x="1701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7"/>
            <p:cNvSpPr/>
            <p:nvPr/>
          </p:nvSpPr>
          <p:spPr>
            <a:xfrm>
              <a:off x="1337675" y="2222000"/>
              <a:ext cx="3342800" cy="1658300"/>
            </a:xfrm>
            <a:custGeom>
              <a:rect b="b" l="l" r="r" t="t"/>
              <a:pathLst>
                <a:path extrusionOk="0" h="66332" w="133712">
                  <a:moveTo>
                    <a:pt x="30963" y="0"/>
                  </a:moveTo>
                  <a:cubicBezTo>
                    <a:pt x="27115" y="0"/>
                    <a:pt x="12736" y="47213"/>
                    <a:pt x="12736" y="47213"/>
                  </a:cubicBezTo>
                  <a:cubicBezTo>
                    <a:pt x="12736" y="47213"/>
                    <a:pt x="12736" y="44994"/>
                    <a:pt x="12007" y="44022"/>
                  </a:cubicBezTo>
                  <a:cubicBezTo>
                    <a:pt x="11983" y="43990"/>
                    <a:pt x="11952" y="43974"/>
                    <a:pt x="11915" y="43974"/>
                  </a:cubicBezTo>
                  <a:cubicBezTo>
                    <a:pt x="10833" y="43974"/>
                    <a:pt x="4408" y="57335"/>
                    <a:pt x="4408" y="57335"/>
                  </a:cubicBezTo>
                  <a:lnTo>
                    <a:pt x="1" y="66332"/>
                  </a:lnTo>
                  <a:lnTo>
                    <a:pt x="133711" y="66332"/>
                  </a:lnTo>
                  <a:cubicBezTo>
                    <a:pt x="133711" y="66332"/>
                    <a:pt x="123924" y="48247"/>
                    <a:pt x="121705" y="47487"/>
                  </a:cubicBezTo>
                  <a:cubicBezTo>
                    <a:pt x="121522" y="47423"/>
                    <a:pt x="121337" y="47394"/>
                    <a:pt x="121152" y="47394"/>
                  </a:cubicBezTo>
                  <a:cubicBezTo>
                    <a:pt x="119122" y="47394"/>
                    <a:pt x="117054" y="50891"/>
                    <a:pt x="117054" y="50891"/>
                  </a:cubicBezTo>
                  <a:cubicBezTo>
                    <a:pt x="117054" y="50891"/>
                    <a:pt x="109456" y="35237"/>
                    <a:pt x="107510" y="33505"/>
                  </a:cubicBezTo>
                  <a:cubicBezTo>
                    <a:pt x="107353" y="33367"/>
                    <a:pt x="107157" y="33304"/>
                    <a:pt x="106930" y="33304"/>
                  </a:cubicBezTo>
                  <a:cubicBezTo>
                    <a:pt x="104300" y="33304"/>
                    <a:pt x="97449" y="41803"/>
                    <a:pt x="97449" y="41803"/>
                  </a:cubicBezTo>
                  <a:cubicBezTo>
                    <a:pt x="97449" y="41803"/>
                    <a:pt x="88878" y="20982"/>
                    <a:pt x="86689" y="20769"/>
                  </a:cubicBezTo>
                  <a:cubicBezTo>
                    <a:pt x="86677" y="20768"/>
                    <a:pt x="86664" y="20767"/>
                    <a:pt x="86651" y="20767"/>
                  </a:cubicBezTo>
                  <a:cubicBezTo>
                    <a:pt x="84375" y="20767"/>
                    <a:pt x="75929" y="42076"/>
                    <a:pt x="75929" y="42076"/>
                  </a:cubicBezTo>
                  <a:cubicBezTo>
                    <a:pt x="75929" y="42076"/>
                    <a:pt x="74683" y="41590"/>
                    <a:pt x="72008" y="41347"/>
                  </a:cubicBezTo>
                  <a:cubicBezTo>
                    <a:pt x="71908" y="41338"/>
                    <a:pt x="71809" y="41333"/>
                    <a:pt x="71712" y="41333"/>
                  </a:cubicBezTo>
                  <a:cubicBezTo>
                    <a:pt x="69179" y="41333"/>
                    <a:pt x="67601" y="44265"/>
                    <a:pt x="67601" y="44265"/>
                  </a:cubicBezTo>
                  <a:cubicBezTo>
                    <a:pt x="67601" y="44265"/>
                    <a:pt x="66871" y="43049"/>
                    <a:pt x="64652" y="42319"/>
                  </a:cubicBezTo>
                  <a:cubicBezTo>
                    <a:pt x="64595" y="42300"/>
                    <a:pt x="64533" y="42291"/>
                    <a:pt x="64467" y="42291"/>
                  </a:cubicBezTo>
                  <a:cubicBezTo>
                    <a:pt x="62030" y="42291"/>
                    <a:pt x="54135" y="55055"/>
                    <a:pt x="54135" y="55055"/>
                  </a:cubicBezTo>
                  <a:cubicBezTo>
                    <a:pt x="54135" y="55055"/>
                    <a:pt x="46536" y="33262"/>
                    <a:pt x="44834" y="32289"/>
                  </a:cubicBezTo>
                  <a:cubicBezTo>
                    <a:pt x="44626" y="32169"/>
                    <a:pt x="44422" y="32116"/>
                    <a:pt x="44224" y="32116"/>
                  </a:cubicBezTo>
                  <a:cubicBezTo>
                    <a:pt x="42773" y="32116"/>
                    <a:pt x="41643" y="34964"/>
                    <a:pt x="41643" y="34964"/>
                  </a:cubicBezTo>
                  <a:cubicBezTo>
                    <a:pt x="41643" y="34964"/>
                    <a:pt x="34530" y="3869"/>
                    <a:pt x="31339" y="191"/>
                  </a:cubicBezTo>
                  <a:cubicBezTo>
                    <a:pt x="31228" y="62"/>
                    <a:pt x="31102" y="0"/>
                    <a:pt x="30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7"/>
            <p:cNvSpPr/>
            <p:nvPr/>
          </p:nvSpPr>
          <p:spPr>
            <a:xfrm>
              <a:off x="3301250" y="2741175"/>
              <a:ext cx="414150" cy="411175"/>
            </a:xfrm>
            <a:custGeom>
              <a:rect b="b" l="l" r="r" t="t"/>
              <a:pathLst>
                <a:path extrusionOk="0" h="16447" w="16566">
                  <a:moveTo>
                    <a:pt x="8108" y="0"/>
                  </a:moveTo>
                  <a:cubicBezTo>
                    <a:pt x="6619" y="0"/>
                    <a:pt x="2682" y="8719"/>
                    <a:pt x="0" y="14987"/>
                  </a:cubicBezTo>
                  <a:lnTo>
                    <a:pt x="0" y="15048"/>
                  </a:lnTo>
                  <a:cubicBezTo>
                    <a:pt x="0" y="15048"/>
                    <a:pt x="3738" y="7815"/>
                    <a:pt x="4789" y="7815"/>
                  </a:cubicBezTo>
                  <a:cubicBezTo>
                    <a:pt x="4856" y="7815"/>
                    <a:pt x="4911" y="7843"/>
                    <a:pt x="4955" y="7905"/>
                  </a:cubicBezTo>
                  <a:cubicBezTo>
                    <a:pt x="5576" y="8759"/>
                    <a:pt x="7256" y="11863"/>
                    <a:pt x="8097" y="11863"/>
                  </a:cubicBezTo>
                  <a:cubicBezTo>
                    <a:pt x="8243" y="11863"/>
                    <a:pt x="8364" y="11769"/>
                    <a:pt x="8450" y="11552"/>
                  </a:cubicBezTo>
                  <a:cubicBezTo>
                    <a:pt x="8977" y="10288"/>
                    <a:pt x="8819" y="8795"/>
                    <a:pt x="9143" y="8795"/>
                  </a:cubicBezTo>
                  <a:cubicBezTo>
                    <a:pt x="9193" y="8795"/>
                    <a:pt x="9255" y="8831"/>
                    <a:pt x="9332" y="8908"/>
                  </a:cubicBezTo>
                  <a:cubicBezTo>
                    <a:pt x="9894" y="9470"/>
                    <a:pt x="10600" y="12136"/>
                    <a:pt x="11058" y="12136"/>
                  </a:cubicBezTo>
                  <a:cubicBezTo>
                    <a:pt x="11070" y="12136"/>
                    <a:pt x="11082" y="12134"/>
                    <a:pt x="11095" y="12130"/>
                  </a:cubicBezTo>
                  <a:cubicBezTo>
                    <a:pt x="11520" y="11978"/>
                    <a:pt x="12250" y="9364"/>
                    <a:pt x="12250" y="9364"/>
                  </a:cubicBezTo>
                  <a:cubicBezTo>
                    <a:pt x="12250" y="9364"/>
                    <a:pt x="14825" y="16447"/>
                    <a:pt x="15868" y="16447"/>
                  </a:cubicBezTo>
                  <a:cubicBezTo>
                    <a:pt x="15935" y="16447"/>
                    <a:pt x="15996" y="16417"/>
                    <a:pt x="16049" y="16355"/>
                  </a:cubicBezTo>
                  <a:cubicBezTo>
                    <a:pt x="16262" y="16112"/>
                    <a:pt x="16414" y="15838"/>
                    <a:pt x="16566" y="15534"/>
                  </a:cubicBezTo>
                  <a:cubicBezTo>
                    <a:pt x="13830" y="9333"/>
                    <a:pt x="9605" y="154"/>
                    <a:pt x="8146" y="2"/>
                  </a:cubicBezTo>
                  <a:cubicBezTo>
                    <a:pt x="8134" y="1"/>
                    <a:pt x="8121" y="0"/>
                    <a:pt x="8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7"/>
            <p:cNvSpPr/>
            <p:nvPr/>
          </p:nvSpPr>
          <p:spPr>
            <a:xfrm>
              <a:off x="1909875" y="2222125"/>
              <a:ext cx="353375" cy="529800"/>
            </a:xfrm>
            <a:custGeom>
              <a:rect b="b" l="l" r="r" t="t"/>
              <a:pathLst>
                <a:path extrusionOk="0" h="21192" w="14135">
                  <a:moveTo>
                    <a:pt x="8081" y="0"/>
                  </a:moveTo>
                  <a:cubicBezTo>
                    <a:pt x="6722" y="0"/>
                    <a:pt x="4021" y="5945"/>
                    <a:pt x="1095" y="13621"/>
                  </a:cubicBezTo>
                  <a:cubicBezTo>
                    <a:pt x="669" y="16417"/>
                    <a:pt x="1" y="21098"/>
                    <a:pt x="730" y="21190"/>
                  </a:cubicBezTo>
                  <a:cubicBezTo>
                    <a:pt x="738" y="21191"/>
                    <a:pt x="745" y="21191"/>
                    <a:pt x="753" y="21191"/>
                  </a:cubicBezTo>
                  <a:cubicBezTo>
                    <a:pt x="1751" y="21191"/>
                    <a:pt x="4136" y="12089"/>
                    <a:pt x="4989" y="12089"/>
                  </a:cubicBezTo>
                  <a:cubicBezTo>
                    <a:pt x="5032" y="12089"/>
                    <a:pt x="5072" y="12112"/>
                    <a:pt x="5107" y="12162"/>
                  </a:cubicBezTo>
                  <a:cubicBezTo>
                    <a:pt x="5801" y="13116"/>
                    <a:pt x="5587" y="14483"/>
                    <a:pt x="6297" y="14483"/>
                  </a:cubicBezTo>
                  <a:cubicBezTo>
                    <a:pt x="6334" y="14483"/>
                    <a:pt x="6373" y="14479"/>
                    <a:pt x="6414" y="14472"/>
                  </a:cubicBezTo>
                  <a:cubicBezTo>
                    <a:pt x="7296" y="14351"/>
                    <a:pt x="8329" y="12436"/>
                    <a:pt x="8603" y="11706"/>
                  </a:cubicBezTo>
                  <a:cubicBezTo>
                    <a:pt x="8613" y="11681"/>
                    <a:pt x="8626" y="11669"/>
                    <a:pt x="8641" y="11669"/>
                  </a:cubicBezTo>
                  <a:cubicBezTo>
                    <a:pt x="9057" y="11669"/>
                    <a:pt x="11192" y="20779"/>
                    <a:pt x="12467" y="20779"/>
                  </a:cubicBezTo>
                  <a:cubicBezTo>
                    <a:pt x="12497" y="20779"/>
                    <a:pt x="12525" y="20774"/>
                    <a:pt x="12554" y="20764"/>
                  </a:cubicBezTo>
                  <a:cubicBezTo>
                    <a:pt x="13709" y="20399"/>
                    <a:pt x="14074" y="17360"/>
                    <a:pt x="14135" y="16569"/>
                  </a:cubicBezTo>
                  <a:cubicBezTo>
                    <a:pt x="12128" y="9092"/>
                    <a:pt x="9910" y="1858"/>
                    <a:pt x="8451" y="186"/>
                  </a:cubicBezTo>
                  <a:cubicBezTo>
                    <a:pt x="8342" y="61"/>
                    <a:pt x="8218" y="0"/>
                    <a:pt x="80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7"/>
            <p:cNvSpPr/>
            <p:nvPr/>
          </p:nvSpPr>
          <p:spPr>
            <a:xfrm>
              <a:off x="3846075" y="3054725"/>
              <a:ext cx="289550" cy="185750"/>
            </a:xfrm>
            <a:custGeom>
              <a:rect b="b" l="l" r="r" t="t"/>
              <a:pathLst>
                <a:path extrusionOk="0" h="7430" w="11582">
                  <a:moveTo>
                    <a:pt x="6609" y="1"/>
                  </a:moveTo>
                  <a:cubicBezTo>
                    <a:pt x="5117" y="1"/>
                    <a:pt x="2228" y="2798"/>
                    <a:pt x="31" y="5181"/>
                  </a:cubicBezTo>
                  <a:cubicBezTo>
                    <a:pt x="1" y="5940"/>
                    <a:pt x="92" y="6883"/>
                    <a:pt x="700" y="6883"/>
                  </a:cubicBezTo>
                  <a:cubicBezTo>
                    <a:pt x="1703" y="6883"/>
                    <a:pt x="3040" y="4269"/>
                    <a:pt x="3618" y="3965"/>
                  </a:cubicBezTo>
                  <a:cubicBezTo>
                    <a:pt x="3645" y="3950"/>
                    <a:pt x="3676" y="3944"/>
                    <a:pt x="3709" y="3944"/>
                  </a:cubicBezTo>
                  <a:cubicBezTo>
                    <a:pt x="4287" y="3944"/>
                    <a:pt x="5685" y="6029"/>
                    <a:pt x="6514" y="6029"/>
                  </a:cubicBezTo>
                  <a:cubicBezTo>
                    <a:pt x="6637" y="6029"/>
                    <a:pt x="6747" y="5984"/>
                    <a:pt x="6840" y="5880"/>
                  </a:cubicBezTo>
                  <a:cubicBezTo>
                    <a:pt x="7296" y="5302"/>
                    <a:pt x="7630" y="4664"/>
                    <a:pt x="7843" y="3965"/>
                  </a:cubicBezTo>
                  <a:lnTo>
                    <a:pt x="10183" y="6153"/>
                  </a:lnTo>
                  <a:lnTo>
                    <a:pt x="11582" y="7430"/>
                  </a:lnTo>
                  <a:cubicBezTo>
                    <a:pt x="9758" y="4026"/>
                    <a:pt x="7964" y="895"/>
                    <a:pt x="7174" y="196"/>
                  </a:cubicBezTo>
                  <a:cubicBezTo>
                    <a:pt x="7021" y="62"/>
                    <a:pt x="6831" y="1"/>
                    <a:pt x="6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7"/>
            <p:cNvSpPr/>
            <p:nvPr/>
          </p:nvSpPr>
          <p:spPr>
            <a:xfrm>
              <a:off x="779150" y="3846100"/>
              <a:ext cx="3748575" cy="943800"/>
            </a:xfrm>
            <a:custGeom>
              <a:rect b="b" l="l" r="r" t="t"/>
              <a:pathLst>
                <a:path extrusionOk="0" h="37752" w="149943">
                  <a:moveTo>
                    <a:pt x="1" y="0"/>
                  </a:moveTo>
                  <a:cubicBezTo>
                    <a:pt x="7630" y="22797"/>
                    <a:pt x="40427" y="37751"/>
                    <a:pt x="40427" y="37751"/>
                  </a:cubicBezTo>
                  <a:lnTo>
                    <a:pt x="98817" y="37751"/>
                  </a:lnTo>
                  <a:lnTo>
                    <a:pt x="102951" y="37691"/>
                  </a:lnTo>
                  <a:cubicBezTo>
                    <a:pt x="102951" y="37691"/>
                    <a:pt x="124623" y="34499"/>
                    <a:pt x="130945" y="31612"/>
                  </a:cubicBezTo>
                  <a:cubicBezTo>
                    <a:pt x="137298" y="28694"/>
                    <a:pt x="139943" y="23952"/>
                    <a:pt x="144958" y="13678"/>
                  </a:cubicBezTo>
                  <a:cubicBezTo>
                    <a:pt x="149943" y="3404"/>
                    <a:pt x="148271" y="0"/>
                    <a:pt x="148271" y="0"/>
                  </a:cubicBezTo>
                  <a:close/>
                </a:path>
              </a:pathLst>
            </a:custGeom>
            <a:solidFill>
              <a:srgbClr val="D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7"/>
            <p:cNvSpPr/>
            <p:nvPr/>
          </p:nvSpPr>
          <p:spPr>
            <a:xfrm>
              <a:off x="1706225" y="1127200"/>
              <a:ext cx="652025" cy="652025"/>
            </a:xfrm>
            <a:custGeom>
              <a:rect b="b" l="l" r="r" t="t"/>
              <a:pathLst>
                <a:path extrusionOk="0" h="26081" w="26081">
                  <a:moveTo>
                    <a:pt x="13040" y="1"/>
                  </a:moveTo>
                  <a:cubicBezTo>
                    <a:pt x="5836" y="1"/>
                    <a:pt x="1" y="5837"/>
                    <a:pt x="1" y="13040"/>
                  </a:cubicBezTo>
                  <a:cubicBezTo>
                    <a:pt x="1" y="20244"/>
                    <a:pt x="5836" y="26080"/>
                    <a:pt x="13040" y="26080"/>
                  </a:cubicBezTo>
                  <a:cubicBezTo>
                    <a:pt x="20244" y="26080"/>
                    <a:pt x="26080" y="20244"/>
                    <a:pt x="26080" y="13040"/>
                  </a:cubicBezTo>
                  <a:cubicBezTo>
                    <a:pt x="26080" y="5837"/>
                    <a:pt x="20244" y="1"/>
                    <a:pt x="130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7"/>
            <p:cNvSpPr/>
            <p:nvPr/>
          </p:nvSpPr>
          <p:spPr>
            <a:xfrm>
              <a:off x="3191825" y="1065250"/>
              <a:ext cx="1702175" cy="455600"/>
            </a:xfrm>
            <a:custGeom>
              <a:rect b="b" l="l" r="r" t="t"/>
              <a:pathLst>
                <a:path extrusionOk="0" h="18224" w="68087">
                  <a:moveTo>
                    <a:pt x="42771" y="0"/>
                  </a:moveTo>
                  <a:cubicBezTo>
                    <a:pt x="39331" y="0"/>
                    <a:pt x="37166" y="2066"/>
                    <a:pt x="36536" y="3664"/>
                  </a:cubicBezTo>
                  <a:cubicBezTo>
                    <a:pt x="35797" y="5447"/>
                    <a:pt x="35528" y="8298"/>
                    <a:pt x="33564" y="8298"/>
                  </a:cubicBezTo>
                  <a:cubicBezTo>
                    <a:pt x="33184" y="8298"/>
                    <a:pt x="32741" y="8191"/>
                    <a:pt x="32220" y="7950"/>
                  </a:cubicBezTo>
                  <a:cubicBezTo>
                    <a:pt x="29945" y="6899"/>
                    <a:pt x="28640" y="5726"/>
                    <a:pt x="26637" y="5726"/>
                  </a:cubicBezTo>
                  <a:cubicBezTo>
                    <a:pt x="25802" y="5726"/>
                    <a:pt x="24846" y="5930"/>
                    <a:pt x="23648" y="6430"/>
                  </a:cubicBezTo>
                  <a:cubicBezTo>
                    <a:pt x="19545" y="8132"/>
                    <a:pt x="20852" y="11810"/>
                    <a:pt x="17842" y="12449"/>
                  </a:cubicBezTo>
                  <a:cubicBezTo>
                    <a:pt x="17357" y="12551"/>
                    <a:pt x="16978" y="12593"/>
                    <a:pt x="16670" y="12593"/>
                  </a:cubicBezTo>
                  <a:cubicBezTo>
                    <a:pt x="15282" y="12593"/>
                    <a:pt x="15328" y="11741"/>
                    <a:pt x="13619" y="11741"/>
                  </a:cubicBezTo>
                  <a:cubicBezTo>
                    <a:pt x="13351" y="11741"/>
                    <a:pt x="13041" y="11762"/>
                    <a:pt x="12675" y="11810"/>
                  </a:cubicBezTo>
                  <a:cubicBezTo>
                    <a:pt x="9453" y="12236"/>
                    <a:pt x="9666" y="14151"/>
                    <a:pt x="8815" y="15215"/>
                  </a:cubicBezTo>
                  <a:cubicBezTo>
                    <a:pt x="8443" y="15679"/>
                    <a:pt x="8234" y="15778"/>
                    <a:pt x="7865" y="15778"/>
                  </a:cubicBezTo>
                  <a:cubicBezTo>
                    <a:pt x="7590" y="15778"/>
                    <a:pt x="7225" y="15723"/>
                    <a:pt x="6637" y="15723"/>
                  </a:cubicBezTo>
                  <a:cubicBezTo>
                    <a:pt x="6211" y="15723"/>
                    <a:pt x="5667" y="15752"/>
                    <a:pt x="4955" y="15853"/>
                  </a:cubicBezTo>
                  <a:cubicBezTo>
                    <a:pt x="3100" y="16157"/>
                    <a:pt x="1398" y="16977"/>
                    <a:pt x="0" y="18224"/>
                  </a:cubicBezTo>
                  <a:lnTo>
                    <a:pt x="66384" y="18224"/>
                  </a:lnTo>
                  <a:cubicBezTo>
                    <a:pt x="66384" y="18224"/>
                    <a:pt x="68086" y="14789"/>
                    <a:pt x="63588" y="12205"/>
                  </a:cubicBezTo>
                  <a:cubicBezTo>
                    <a:pt x="61825" y="11193"/>
                    <a:pt x="60155" y="11011"/>
                    <a:pt x="58699" y="11011"/>
                  </a:cubicBezTo>
                  <a:cubicBezTo>
                    <a:pt x="57886" y="11011"/>
                    <a:pt x="57140" y="11068"/>
                    <a:pt x="56482" y="11068"/>
                  </a:cubicBezTo>
                  <a:cubicBezTo>
                    <a:pt x="55312" y="11068"/>
                    <a:pt x="54419" y="10889"/>
                    <a:pt x="53922" y="9895"/>
                  </a:cubicBezTo>
                  <a:cubicBezTo>
                    <a:pt x="53922" y="9895"/>
                    <a:pt x="52645" y="3239"/>
                    <a:pt x="46840" y="868"/>
                  </a:cubicBezTo>
                  <a:cubicBezTo>
                    <a:pt x="45335" y="253"/>
                    <a:pt x="43975" y="0"/>
                    <a:pt x="42771" y="0"/>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7"/>
            <p:cNvSpPr/>
            <p:nvPr/>
          </p:nvSpPr>
          <p:spPr>
            <a:xfrm>
              <a:off x="1419750" y="1508825"/>
              <a:ext cx="1102625" cy="295475"/>
            </a:xfrm>
            <a:custGeom>
              <a:rect b="b" l="l" r="r" t="t"/>
              <a:pathLst>
                <a:path extrusionOk="0" h="11819" w="44105">
                  <a:moveTo>
                    <a:pt x="27693" y="1"/>
                  </a:moveTo>
                  <a:cubicBezTo>
                    <a:pt x="25480" y="1"/>
                    <a:pt x="24075" y="1332"/>
                    <a:pt x="23648" y="2365"/>
                  </a:cubicBezTo>
                  <a:cubicBezTo>
                    <a:pt x="23190" y="3536"/>
                    <a:pt x="23030" y="5389"/>
                    <a:pt x="21758" y="5389"/>
                  </a:cubicBezTo>
                  <a:cubicBezTo>
                    <a:pt x="21512" y="5389"/>
                    <a:pt x="21223" y="5320"/>
                    <a:pt x="20882" y="5162"/>
                  </a:cubicBezTo>
                  <a:cubicBezTo>
                    <a:pt x="19408" y="4478"/>
                    <a:pt x="18565" y="3719"/>
                    <a:pt x="17275" y="3719"/>
                  </a:cubicBezTo>
                  <a:cubicBezTo>
                    <a:pt x="16730" y="3719"/>
                    <a:pt x="16105" y="3855"/>
                    <a:pt x="15320" y="4189"/>
                  </a:cubicBezTo>
                  <a:cubicBezTo>
                    <a:pt x="12675" y="5283"/>
                    <a:pt x="13496" y="7654"/>
                    <a:pt x="11551" y="8080"/>
                  </a:cubicBezTo>
                  <a:cubicBezTo>
                    <a:pt x="11235" y="8149"/>
                    <a:pt x="10989" y="8177"/>
                    <a:pt x="10789" y="8177"/>
                  </a:cubicBezTo>
                  <a:cubicBezTo>
                    <a:pt x="9895" y="8177"/>
                    <a:pt x="9931" y="7611"/>
                    <a:pt x="8809" y="7611"/>
                  </a:cubicBezTo>
                  <a:cubicBezTo>
                    <a:pt x="8637" y="7611"/>
                    <a:pt x="8439" y="7624"/>
                    <a:pt x="8207" y="7654"/>
                  </a:cubicBezTo>
                  <a:cubicBezTo>
                    <a:pt x="6140" y="7928"/>
                    <a:pt x="6262" y="9174"/>
                    <a:pt x="5715" y="9873"/>
                  </a:cubicBezTo>
                  <a:cubicBezTo>
                    <a:pt x="5476" y="10191"/>
                    <a:pt x="5342" y="10261"/>
                    <a:pt x="5102" y="10261"/>
                  </a:cubicBezTo>
                  <a:cubicBezTo>
                    <a:pt x="4915" y="10261"/>
                    <a:pt x="4665" y="10218"/>
                    <a:pt x="4253" y="10218"/>
                  </a:cubicBezTo>
                  <a:cubicBezTo>
                    <a:pt x="3980" y="10218"/>
                    <a:pt x="3636" y="10237"/>
                    <a:pt x="3192" y="10298"/>
                  </a:cubicBezTo>
                  <a:cubicBezTo>
                    <a:pt x="2006" y="10481"/>
                    <a:pt x="912" y="10998"/>
                    <a:pt x="0" y="11818"/>
                  </a:cubicBezTo>
                  <a:lnTo>
                    <a:pt x="43010" y="11818"/>
                  </a:lnTo>
                  <a:cubicBezTo>
                    <a:pt x="43010" y="11818"/>
                    <a:pt x="44104" y="9599"/>
                    <a:pt x="41186" y="7928"/>
                  </a:cubicBezTo>
                  <a:cubicBezTo>
                    <a:pt x="40032" y="7266"/>
                    <a:pt x="38944" y="7152"/>
                    <a:pt x="37997" y="7152"/>
                  </a:cubicBezTo>
                  <a:cubicBezTo>
                    <a:pt x="37499" y="7152"/>
                    <a:pt x="37040" y="7184"/>
                    <a:pt x="36631" y="7184"/>
                  </a:cubicBezTo>
                  <a:cubicBezTo>
                    <a:pt x="35856" y="7184"/>
                    <a:pt x="35262" y="7069"/>
                    <a:pt x="34925" y="6408"/>
                  </a:cubicBezTo>
                  <a:cubicBezTo>
                    <a:pt x="34925" y="6408"/>
                    <a:pt x="34104" y="2092"/>
                    <a:pt x="30335" y="572"/>
                  </a:cubicBezTo>
                  <a:cubicBezTo>
                    <a:pt x="29359" y="167"/>
                    <a:pt x="28476" y="1"/>
                    <a:pt x="27693" y="1"/>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7"/>
            <p:cNvSpPr/>
            <p:nvPr/>
          </p:nvSpPr>
          <p:spPr>
            <a:xfrm>
              <a:off x="3365825" y="2407925"/>
              <a:ext cx="632250" cy="169925"/>
            </a:xfrm>
            <a:custGeom>
              <a:rect b="b" l="l" r="r" t="t"/>
              <a:pathLst>
                <a:path extrusionOk="0" h="6797" w="25290">
                  <a:moveTo>
                    <a:pt x="15893" y="1"/>
                  </a:moveTo>
                  <a:cubicBezTo>
                    <a:pt x="14621" y="1"/>
                    <a:pt x="13805" y="770"/>
                    <a:pt x="13557" y="1356"/>
                  </a:cubicBezTo>
                  <a:cubicBezTo>
                    <a:pt x="13302" y="2020"/>
                    <a:pt x="13197" y="3093"/>
                    <a:pt x="12465" y="3093"/>
                  </a:cubicBezTo>
                  <a:cubicBezTo>
                    <a:pt x="12327" y="3093"/>
                    <a:pt x="12166" y="3054"/>
                    <a:pt x="11977" y="2967"/>
                  </a:cubicBezTo>
                  <a:cubicBezTo>
                    <a:pt x="11142" y="2560"/>
                    <a:pt x="10654" y="2124"/>
                    <a:pt x="9907" y="2124"/>
                  </a:cubicBezTo>
                  <a:cubicBezTo>
                    <a:pt x="9594" y="2124"/>
                    <a:pt x="9235" y="2201"/>
                    <a:pt x="8785" y="2390"/>
                  </a:cubicBezTo>
                  <a:cubicBezTo>
                    <a:pt x="7265" y="3028"/>
                    <a:pt x="7752" y="4396"/>
                    <a:pt x="6627" y="4639"/>
                  </a:cubicBezTo>
                  <a:cubicBezTo>
                    <a:pt x="6443" y="4679"/>
                    <a:pt x="6300" y="4695"/>
                    <a:pt x="6184" y="4695"/>
                  </a:cubicBezTo>
                  <a:cubicBezTo>
                    <a:pt x="5666" y="4695"/>
                    <a:pt x="5686" y="4372"/>
                    <a:pt x="5046" y="4372"/>
                  </a:cubicBezTo>
                  <a:cubicBezTo>
                    <a:pt x="4951" y="4372"/>
                    <a:pt x="4841" y="4379"/>
                    <a:pt x="4712" y="4396"/>
                  </a:cubicBezTo>
                  <a:cubicBezTo>
                    <a:pt x="3527" y="4517"/>
                    <a:pt x="3587" y="5277"/>
                    <a:pt x="3283" y="5672"/>
                  </a:cubicBezTo>
                  <a:cubicBezTo>
                    <a:pt x="3141" y="5840"/>
                    <a:pt x="3059" y="5876"/>
                    <a:pt x="2926" y="5876"/>
                  </a:cubicBezTo>
                  <a:cubicBezTo>
                    <a:pt x="2826" y="5876"/>
                    <a:pt x="2696" y="5856"/>
                    <a:pt x="2489" y="5856"/>
                  </a:cubicBezTo>
                  <a:cubicBezTo>
                    <a:pt x="2324" y="5856"/>
                    <a:pt x="2111" y="5869"/>
                    <a:pt x="1824" y="5915"/>
                  </a:cubicBezTo>
                  <a:cubicBezTo>
                    <a:pt x="1156" y="6007"/>
                    <a:pt x="517" y="6311"/>
                    <a:pt x="1" y="6797"/>
                  </a:cubicBezTo>
                  <a:lnTo>
                    <a:pt x="24652" y="6797"/>
                  </a:lnTo>
                  <a:cubicBezTo>
                    <a:pt x="24652" y="6797"/>
                    <a:pt x="25290" y="5520"/>
                    <a:pt x="23618" y="4548"/>
                  </a:cubicBezTo>
                  <a:cubicBezTo>
                    <a:pt x="22952" y="4172"/>
                    <a:pt x="22320" y="4110"/>
                    <a:pt x="21771" y="4110"/>
                  </a:cubicBezTo>
                  <a:cubicBezTo>
                    <a:pt x="21502" y="4110"/>
                    <a:pt x="21253" y="4125"/>
                    <a:pt x="21030" y="4125"/>
                  </a:cubicBezTo>
                  <a:cubicBezTo>
                    <a:pt x="20567" y="4125"/>
                    <a:pt x="20217" y="4061"/>
                    <a:pt x="20031" y="3666"/>
                  </a:cubicBezTo>
                  <a:cubicBezTo>
                    <a:pt x="20031" y="3666"/>
                    <a:pt x="19545" y="1204"/>
                    <a:pt x="17387" y="323"/>
                  </a:cubicBezTo>
                  <a:cubicBezTo>
                    <a:pt x="16837" y="95"/>
                    <a:pt x="16337" y="1"/>
                    <a:pt x="15893" y="1"/>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7"/>
            <p:cNvSpPr/>
            <p:nvPr/>
          </p:nvSpPr>
          <p:spPr>
            <a:xfrm>
              <a:off x="1013200" y="2581200"/>
              <a:ext cx="632250" cy="169925"/>
            </a:xfrm>
            <a:custGeom>
              <a:rect b="b" l="l" r="r" t="t"/>
              <a:pathLst>
                <a:path extrusionOk="0" h="6797" w="25290">
                  <a:moveTo>
                    <a:pt x="15875" y="0"/>
                  </a:moveTo>
                  <a:cubicBezTo>
                    <a:pt x="14592" y="0"/>
                    <a:pt x="13782" y="770"/>
                    <a:pt x="13557" y="1355"/>
                  </a:cubicBezTo>
                  <a:cubicBezTo>
                    <a:pt x="13278" y="2014"/>
                    <a:pt x="13190" y="3074"/>
                    <a:pt x="12464" y="3074"/>
                  </a:cubicBezTo>
                  <a:cubicBezTo>
                    <a:pt x="12319" y="3074"/>
                    <a:pt x="12148" y="3032"/>
                    <a:pt x="11946" y="2936"/>
                  </a:cubicBezTo>
                  <a:cubicBezTo>
                    <a:pt x="11113" y="2551"/>
                    <a:pt x="10625" y="2122"/>
                    <a:pt x="9882" y="2122"/>
                  </a:cubicBezTo>
                  <a:cubicBezTo>
                    <a:pt x="9567" y="2122"/>
                    <a:pt x="9207" y="2199"/>
                    <a:pt x="8755" y="2389"/>
                  </a:cubicBezTo>
                  <a:cubicBezTo>
                    <a:pt x="7235" y="3027"/>
                    <a:pt x="7721" y="4395"/>
                    <a:pt x="6596" y="4638"/>
                  </a:cubicBezTo>
                  <a:cubicBezTo>
                    <a:pt x="6437" y="4669"/>
                    <a:pt x="6309" y="4682"/>
                    <a:pt x="6203" y="4682"/>
                  </a:cubicBezTo>
                  <a:cubicBezTo>
                    <a:pt x="5677" y="4682"/>
                    <a:pt x="5699" y="4362"/>
                    <a:pt x="5095" y="4362"/>
                  </a:cubicBezTo>
                  <a:cubicBezTo>
                    <a:pt x="4989" y="4362"/>
                    <a:pt x="4863" y="4372"/>
                    <a:pt x="4712" y="4395"/>
                  </a:cubicBezTo>
                  <a:cubicBezTo>
                    <a:pt x="3527" y="4547"/>
                    <a:pt x="3587" y="5276"/>
                    <a:pt x="3283" y="5671"/>
                  </a:cubicBezTo>
                  <a:cubicBezTo>
                    <a:pt x="3141" y="5840"/>
                    <a:pt x="3059" y="5876"/>
                    <a:pt x="2926" y="5876"/>
                  </a:cubicBezTo>
                  <a:cubicBezTo>
                    <a:pt x="2825" y="5876"/>
                    <a:pt x="2696" y="5855"/>
                    <a:pt x="2489" y="5855"/>
                  </a:cubicBezTo>
                  <a:cubicBezTo>
                    <a:pt x="2324" y="5855"/>
                    <a:pt x="2111" y="5868"/>
                    <a:pt x="1824" y="5915"/>
                  </a:cubicBezTo>
                  <a:cubicBezTo>
                    <a:pt x="1156" y="6006"/>
                    <a:pt x="517" y="6310"/>
                    <a:pt x="1" y="6796"/>
                  </a:cubicBezTo>
                  <a:lnTo>
                    <a:pt x="24652" y="6796"/>
                  </a:lnTo>
                  <a:cubicBezTo>
                    <a:pt x="24652" y="6796"/>
                    <a:pt x="25290" y="5489"/>
                    <a:pt x="23618" y="4547"/>
                  </a:cubicBezTo>
                  <a:cubicBezTo>
                    <a:pt x="22952" y="4171"/>
                    <a:pt x="22320" y="4110"/>
                    <a:pt x="21769" y="4110"/>
                  </a:cubicBezTo>
                  <a:cubicBezTo>
                    <a:pt x="21499" y="4110"/>
                    <a:pt x="21249" y="4125"/>
                    <a:pt x="21024" y="4125"/>
                  </a:cubicBezTo>
                  <a:cubicBezTo>
                    <a:pt x="20556" y="4125"/>
                    <a:pt x="20198" y="4060"/>
                    <a:pt x="20001" y="3665"/>
                  </a:cubicBezTo>
                  <a:cubicBezTo>
                    <a:pt x="20001" y="3665"/>
                    <a:pt x="19545" y="1203"/>
                    <a:pt x="17387" y="322"/>
                  </a:cubicBezTo>
                  <a:cubicBezTo>
                    <a:pt x="16829" y="94"/>
                    <a:pt x="16323" y="0"/>
                    <a:pt x="15875" y="0"/>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7"/>
            <p:cNvSpPr/>
            <p:nvPr/>
          </p:nvSpPr>
          <p:spPr>
            <a:xfrm>
              <a:off x="5419050" y="1934975"/>
              <a:ext cx="821475" cy="915675"/>
            </a:xfrm>
            <a:custGeom>
              <a:rect b="b" l="l" r="r" t="t"/>
              <a:pathLst>
                <a:path extrusionOk="0" h="36627" w="32859">
                  <a:moveTo>
                    <a:pt x="16415" y="0"/>
                  </a:moveTo>
                  <a:cubicBezTo>
                    <a:pt x="7357" y="0"/>
                    <a:pt x="1" y="12432"/>
                    <a:pt x="1" y="21034"/>
                  </a:cubicBezTo>
                  <a:cubicBezTo>
                    <a:pt x="1" y="29636"/>
                    <a:pt x="7357" y="36627"/>
                    <a:pt x="16415" y="36627"/>
                  </a:cubicBezTo>
                  <a:cubicBezTo>
                    <a:pt x="25503" y="36627"/>
                    <a:pt x="32859" y="29636"/>
                    <a:pt x="32859" y="21034"/>
                  </a:cubicBezTo>
                  <a:cubicBezTo>
                    <a:pt x="32859" y="12432"/>
                    <a:pt x="25503" y="0"/>
                    <a:pt x="164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p:nvPr/>
          </p:nvSpPr>
          <p:spPr>
            <a:xfrm>
              <a:off x="5676675" y="2264750"/>
              <a:ext cx="392875" cy="1360250"/>
            </a:xfrm>
            <a:custGeom>
              <a:rect b="b" l="l" r="r" t="t"/>
              <a:pathLst>
                <a:path extrusionOk="0" h="54410" w="15715">
                  <a:moveTo>
                    <a:pt x="5714" y="1"/>
                  </a:moveTo>
                  <a:lnTo>
                    <a:pt x="5198" y="11430"/>
                  </a:lnTo>
                  <a:lnTo>
                    <a:pt x="2249" y="4439"/>
                  </a:lnTo>
                  <a:lnTo>
                    <a:pt x="4985" y="13253"/>
                  </a:lnTo>
                  <a:lnTo>
                    <a:pt x="4985" y="18998"/>
                  </a:lnTo>
                  <a:lnTo>
                    <a:pt x="0" y="13466"/>
                  </a:lnTo>
                  <a:lnTo>
                    <a:pt x="4985" y="20974"/>
                  </a:lnTo>
                  <a:lnTo>
                    <a:pt x="4711" y="54409"/>
                  </a:lnTo>
                  <a:lnTo>
                    <a:pt x="6778" y="54409"/>
                  </a:lnTo>
                  <a:lnTo>
                    <a:pt x="6566" y="20062"/>
                  </a:lnTo>
                  <a:lnTo>
                    <a:pt x="10183" y="16567"/>
                  </a:lnTo>
                  <a:lnTo>
                    <a:pt x="15715" y="15715"/>
                  </a:lnTo>
                  <a:lnTo>
                    <a:pt x="10578" y="15989"/>
                  </a:lnTo>
                  <a:lnTo>
                    <a:pt x="10578" y="15989"/>
                  </a:lnTo>
                  <a:lnTo>
                    <a:pt x="12888" y="11308"/>
                  </a:lnTo>
                  <a:lnTo>
                    <a:pt x="9605" y="16293"/>
                  </a:lnTo>
                  <a:lnTo>
                    <a:pt x="6322" y="18998"/>
                  </a:lnTo>
                  <a:lnTo>
                    <a:pt x="6322" y="18998"/>
                  </a:lnTo>
                  <a:lnTo>
                    <a:pt x="6444" y="16050"/>
                  </a:lnTo>
                  <a:lnTo>
                    <a:pt x="14012" y="7144"/>
                  </a:lnTo>
                  <a:lnTo>
                    <a:pt x="6110" y="14469"/>
                  </a:lnTo>
                  <a:lnTo>
                    <a:pt x="5988" y="12463"/>
                  </a:lnTo>
                  <a:lnTo>
                    <a:pt x="5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7"/>
            <p:cNvSpPr/>
            <p:nvPr/>
          </p:nvSpPr>
          <p:spPr>
            <a:xfrm>
              <a:off x="6258750" y="2260950"/>
              <a:ext cx="662650" cy="738650"/>
            </a:xfrm>
            <a:custGeom>
              <a:rect b="b" l="l" r="r" t="t"/>
              <a:pathLst>
                <a:path extrusionOk="0" h="29546" w="26506">
                  <a:moveTo>
                    <a:pt x="13253" y="1"/>
                  </a:moveTo>
                  <a:cubicBezTo>
                    <a:pt x="5927" y="1"/>
                    <a:pt x="0" y="10062"/>
                    <a:pt x="0" y="16992"/>
                  </a:cubicBezTo>
                  <a:cubicBezTo>
                    <a:pt x="0" y="23922"/>
                    <a:pt x="5927" y="29545"/>
                    <a:pt x="13253" y="29545"/>
                  </a:cubicBezTo>
                  <a:cubicBezTo>
                    <a:pt x="20548" y="29545"/>
                    <a:pt x="26505" y="23922"/>
                    <a:pt x="26505" y="16992"/>
                  </a:cubicBezTo>
                  <a:cubicBezTo>
                    <a:pt x="26505" y="10062"/>
                    <a:pt x="20548" y="1"/>
                    <a:pt x="13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7"/>
            <p:cNvSpPr/>
            <p:nvPr/>
          </p:nvSpPr>
          <p:spPr>
            <a:xfrm>
              <a:off x="6466200" y="2526925"/>
              <a:ext cx="316900" cy="1098075"/>
            </a:xfrm>
            <a:custGeom>
              <a:rect b="b" l="l" r="r" t="t"/>
              <a:pathLst>
                <a:path extrusionOk="0" h="43923" w="12676">
                  <a:moveTo>
                    <a:pt x="4620" y="0"/>
                  </a:moveTo>
                  <a:lnTo>
                    <a:pt x="4195" y="9241"/>
                  </a:lnTo>
                  <a:lnTo>
                    <a:pt x="1824" y="3587"/>
                  </a:lnTo>
                  <a:lnTo>
                    <a:pt x="4012" y="10700"/>
                  </a:lnTo>
                  <a:lnTo>
                    <a:pt x="4012" y="15350"/>
                  </a:lnTo>
                  <a:lnTo>
                    <a:pt x="0" y="10882"/>
                  </a:lnTo>
                  <a:lnTo>
                    <a:pt x="4012" y="16931"/>
                  </a:lnTo>
                  <a:lnTo>
                    <a:pt x="3830" y="43922"/>
                  </a:lnTo>
                  <a:lnTo>
                    <a:pt x="5471" y="43922"/>
                  </a:lnTo>
                  <a:lnTo>
                    <a:pt x="5289" y="16232"/>
                  </a:lnTo>
                  <a:lnTo>
                    <a:pt x="8207" y="13405"/>
                  </a:lnTo>
                  <a:lnTo>
                    <a:pt x="12675" y="12706"/>
                  </a:lnTo>
                  <a:lnTo>
                    <a:pt x="8541" y="12919"/>
                  </a:lnTo>
                  <a:lnTo>
                    <a:pt x="10396" y="9149"/>
                  </a:lnTo>
                  <a:lnTo>
                    <a:pt x="7751" y="13162"/>
                  </a:lnTo>
                  <a:lnTo>
                    <a:pt x="5107" y="15350"/>
                  </a:lnTo>
                  <a:lnTo>
                    <a:pt x="5198" y="12979"/>
                  </a:lnTo>
                  <a:lnTo>
                    <a:pt x="11307" y="5776"/>
                  </a:lnTo>
                  <a:lnTo>
                    <a:pt x="4924" y="11703"/>
                  </a:lnTo>
                  <a:lnTo>
                    <a:pt x="4833" y="10061"/>
                  </a:lnTo>
                  <a:lnTo>
                    <a:pt x="4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7"/>
            <p:cNvSpPr/>
            <p:nvPr/>
          </p:nvSpPr>
          <p:spPr>
            <a:xfrm>
              <a:off x="4511750" y="1374925"/>
              <a:ext cx="1093500" cy="1218125"/>
            </a:xfrm>
            <a:custGeom>
              <a:rect b="b" l="l" r="r" t="t"/>
              <a:pathLst>
                <a:path extrusionOk="0" h="48725" w="43740">
                  <a:moveTo>
                    <a:pt x="21855" y="1"/>
                  </a:moveTo>
                  <a:cubicBezTo>
                    <a:pt x="9788" y="1"/>
                    <a:pt x="0" y="16597"/>
                    <a:pt x="0" y="28025"/>
                  </a:cubicBezTo>
                  <a:cubicBezTo>
                    <a:pt x="0" y="39454"/>
                    <a:pt x="9788" y="48725"/>
                    <a:pt x="21855" y="48725"/>
                  </a:cubicBezTo>
                  <a:cubicBezTo>
                    <a:pt x="33922" y="48725"/>
                    <a:pt x="43740" y="39454"/>
                    <a:pt x="43740" y="28025"/>
                  </a:cubicBezTo>
                  <a:cubicBezTo>
                    <a:pt x="43740" y="16566"/>
                    <a:pt x="33952" y="1"/>
                    <a:pt x="218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7"/>
            <p:cNvSpPr/>
            <p:nvPr/>
          </p:nvSpPr>
          <p:spPr>
            <a:xfrm>
              <a:off x="4855225" y="1813375"/>
              <a:ext cx="522075" cy="1811625"/>
            </a:xfrm>
            <a:custGeom>
              <a:rect b="b" l="l" r="r" t="t"/>
              <a:pathLst>
                <a:path extrusionOk="0" h="72465" w="20883">
                  <a:moveTo>
                    <a:pt x="7599" y="1"/>
                  </a:moveTo>
                  <a:lnTo>
                    <a:pt x="6900" y="15260"/>
                  </a:lnTo>
                  <a:lnTo>
                    <a:pt x="3009" y="5928"/>
                  </a:lnTo>
                  <a:lnTo>
                    <a:pt x="6596" y="17661"/>
                  </a:lnTo>
                  <a:lnTo>
                    <a:pt x="6596" y="25320"/>
                  </a:lnTo>
                  <a:lnTo>
                    <a:pt x="0" y="17965"/>
                  </a:lnTo>
                  <a:lnTo>
                    <a:pt x="6596" y="27935"/>
                  </a:lnTo>
                  <a:lnTo>
                    <a:pt x="6262" y="72464"/>
                  </a:lnTo>
                  <a:lnTo>
                    <a:pt x="8997" y="72464"/>
                  </a:lnTo>
                  <a:lnTo>
                    <a:pt x="8724" y="26749"/>
                  </a:lnTo>
                  <a:lnTo>
                    <a:pt x="13526" y="22099"/>
                  </a:lnTo>
                  <a:lnTo>
                    <a:pt x="20882" y="20974"/>
                  </a:lnTo>
                  <a:lnTo>
                    <a:pt x="20882" y="20974"/>
                  </a:lnTo>
                  <a:lnTo>
                    <a:pt x="14043" y="21308"/>
                  </a:lnTo>
                  <a:lnTo>
                    <a:pt x="17113" y="15108"/>
                  </a:lnTo>
                  <a:lnTo>
                    <a:pt x="12766" y="21703"/>
                  </a:lnTo>
                  <a:lnTo>
                    <a:pt x="8420" y="25320"/>
                  </a:lnTo>
                  <a:lnTo>
                    <a:pt x="8572" y="21430"/>
                  </a:lnTo>
                  <a:lnTo>
                    <a:pt x="18633" y="9545"/>
                  </a:lnTo>
                  <a:lnTo>
                    <a:pt x="8116" y="19302"/>
                  </a:lnTo>
                  <a:lnTo>
                    <a:pt x="7964" y="16597"/>
                  </a:lnTo>
                  <a:lnTo>
                    <a:pt x="7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7"/>
            <p:cNvSpPr/>
            <p:nvPr/>
          </p:nvSpPr>
          <p:spPr>
            <a:xfrm>
              <a:off x="5466925" y="824775"/>
              <a:ext cx="1360250" cy="1516000"/>
            </a:xfrm>
            <a:custGeom>
              <a:rect b="b" l="l" r="r" t="t"/>
              <a:pathLst>
                <a:path extrusionOk="0" h="60640" w="54410">
                  <a:moveTo>
                    <a:pt x="27205" y="0"/>
                  </a:moveTo>
                  <a:cubicBezTo>
                    <a:pt x="12159" y="0"/>
                    <a:pt x="1" y="20609"/>
                    <a:pt x="1" y="34864"/>
                  </a:cubicBezTo>
                  <a:cubicBezTo>
                    <a:pt x="1" y="49089"/>
                    <a:pt x="12159" y="60640"/>
                    <a:pt x="27205" y="60640"/>
                  </a:cubicBezTo>
                  <a:cubicBezTo>
                    <a:pt x="42220" y="60640"/>
                    <a:pt x="54409" y="49089"/>
                    <a:pt x="54409" y="34864"/>
                  </a:cubicBezTo>
                  <a:cubicBezTo>
                    <a:pt x="54409" y="20609"/>
                    <a:pt x="42220" y="0"/>
                    <a:pt x="272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7"/>
            <p:cNvSpPr/>
            <p:nvPr/>
          </p:nvSpPr>
          <p:spPr>
            <a:xfrm>
              <a:off x="5894000" y="1371125"/>
              <a:ext cx="649725" cy="2253875"/>
            </a:xfrm>
            <a:custGeom>
              <a:rect b="b" l="l" r="r" t="t"/>
              <a:pathLst>
                <a:path extrusionOk="0" h="90155" w="25989">
                  <a:moveTo>
                    <a:pt x="9453" y="1"/>
                  </a:moveTo>
                  <a:lnTo>
                    <a:pt x="8602" y="18968"/>
                  </a:lnTo>
                  <a:lnTo>
                    <a:pt x="3739" y="7356"/>
                  </a:lnTo>
                  <a:lnTo>
                    <a:pt x="8237" y="21946"/>
                  </a:lnTo>
                  <a:lnTo>
                    <a:pt x="8237" y="31491"/>
                  </a:lnTo>
                  <a:lnTo>
                    <a:pt x="0" y="22311"/>
                  </a:lnTo>
                  <a:lnTo>
                    <a:pt x="8237" y="34743"/>
                  </a:lnTo>
                  <a:lnTo>
                    <a:pt x="7812" y="90154"/>
                  </a:lnTo>
                  <a:lnTo>
                    <a:pt x="11216" y="90154"/>
                  </a:lnTo>
                  <a:lnTo>
                    <a:pt x="10851" y="33254"/>
                  </a:lnTo>
                  <a:lnTo>
                    <a:pt x="16839" y="27448"/>
                  </a:lnTo>
                  <a:lnTo>
                    <a:pt x="25989" y="26050"/>
                  </a:lnTo>
                  <a:lnTo>
                    <a:pt x="25989" y="26050"/>
                  </a:lnTo>
                  <a:lnTo>
                    <a:pt x="17508" y="26475"/>
                  </a:lnTo>
                  <a:lnTo>
                    <a:pt x="21308" y="18755"/>
                  </a:lnTo>
                  <a:lnTo>
                    <a:pt x="15897" y="26992"/>
                  </a:lnTo>
                  <a:lnTo>
                    <a:pt x="10456" y="31491"/>
                  </a:lnTo>
                  <a:lnTo>
                    <a:pt x="10669" y="26627"/>
                  </a:lnTo>
                  <a:lnTo>
                    <a:pt x="23192" y="11855"/>
                  </a:lnTo>
                  <a:lnTo>
                    <a:pt x="23192" y="11855"/>
                  </a:lnTo>
                  <a:lnTo>
                    <a:pt x="10092" y="24013"/>
                  </a:lnTo>
                  <a:lnTo>
                    <a:pt x="9909" y="20639"/>
                  </a:lnTo>
                  <a:lnTo>
                    <a:pt x="9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7"/>
            <p:cNvSpPr/>
            <p:nvPr/>
          </p:nvSpPr>
          <p:spPr>
            <a:xfrm>
              <a:off x="3298950" y="3611800"/>
              <a:ext cx="3682475" cy="1174300"/>
            </a:xfrm>
            <a:custGeom>
              <a:rect b="b" l="l" r="r" t="t"/>
              <a:pathLst>
                <a:path extrusionOk="0" h="46972" w="147299">
                  <a:moveTo>
                    <a:pt x="44555" y="0"/>
                  </a:moveTo>
                  <a:cubicBezTo>
                    <a:pt x="42728" y="0"/>
                    <a:pt x="40853" y="198"/>
                    <a:pt x="39910" y="892"/>
                  </a:cubicBezTo>
                  <a:cubicBezTo>
                    <a:pt x="38938" y="1652"/>
                    <a:pt x="37996" y="2472"/>
                    <a:pt x="37114" y="3384"/>
                  </a:cubicBezTo>
                  <a:cubicBezTo>
                    <a:pt x="35716" y="4722"/>
                    <a:pt x="34561" y="5968"/>
                    <a:pt x="34561" y="5968"/>
                  </a:cubicBezTo>
                  <a:lnTo>
                    <a:pt x="39120" y="4874"/>
                  </a:lnTo>
                  <a:lnTo>
                    <a:pt x="39120" y="4874"/>
                  </a:lnTo>
                  <a:cubicBezTo>
                    <a:pt x="39120" y="4874"/>
                    <a:pt x="37813" y="6485"/>
                    <a:pt x="37813" y="7822"/>
                  </a:cubicBezTo>
                  <a:cubicBezTo>
                    <a:pt x="37813" y="9159"/>
                    <a:pt x="38603" y="11287"/>
                    <a:pt x="38603" y="11287"/>
                  </a:cubicBezTo>
                  <a:lnTo>
                    <a:pt x="40062" y="9828"/>
                  </a:lnTo>
                  <a:lnTo>
                    <a:pt x="41005" y="8886"/>
                  </a:lnTo>
                  <a:lnTo>
                    <a:pt x="41795" y="12108"/>
                  </a:lnTo>
                  <a:lnTo>
                    <a:pt x="45017" y="11044"/>
                  </a:lnTo>
                  <a:lnTo>
                    <a:pt x="44196" y="13962"/>
                  </a:lnTo>
                  <a:lnTo>
                    <a:pt x="44196" y="15846"/>
                  </a:lnTo>
                  <a:lnTo>
                    <a:pt x="46628" y="14235"/>
                  </a:lnTo>
                  <a:lnTo>
                    <a:pt x="46628" y="14235"/>
                  </a:lnTo>
                  <a:cubicBezTo>
                    <a:pt x="46628" y="14236"/>
                    <a:pt x="45017" y="17457"/>
                    <a:pt x="44470" y="18248"/>
                  </a:cubicBezTo>
                  <a:cubicBezTo>
                    <a:pt x="43953" y="19038"/>
                    <a:pt x="42069" y="27609"/>
                    <a:pt x="31643" y="36667"/>
                  </a:cubicBezTo>
                  <a:cubicBezTo>
                    <a:pt x="24895" y="42564"/>
                    <a:pt x="10670" y="45512"/>
                    <a:pt x="1" y="46971"/>
                  </a:cubicBezTo>
                  <a:lnTo>
                    <a:pt x="112039" y="46971"/>
                  </a:lnTo>
                  <a:cubicBezTo>
                    <a:pt x="129882" y="46971"/>
                    <a:pt x="144806" y="33324"/>
                    <a:pt x="146417" y="15542"/>
                  </a:cubicBezTo>
                  <a:lnTo>
                    <a:pt x="147298" y="5725"/>
                  </a:lnTo>
                  <a:cubicBezTo>
                    <a:pt x="147298" y="5725"/>
                    <a:pt x="147298" y="3749"/>
                    <a:pt x="147147" y="345"/>
                  </a:cubicBezTo>
                  <a:lnTo>
                    <a:pt x="49303" y="345"/>
                  </a:lnTo>
                  <a:cubicBezTo>
                    <a:pt x="49303" y="345"/>
                    <a:pt x="46970" y="0"/>
                    <a:pt x="445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7"/>
            <p:cNvSpPr/>
            <p:nvPr/>
          </p:nvSpPr>
          <p:spPr>
            <a:xfrm>
              <a:off x="4164475" y="3612400"/>
              <a:ext cx="1982575" cy="463950"/>
            </a:xfrm>
            <a:custGeom>
              <a:rect b="b" l="l" r="r" t="t"/>
              <a:pathLst>
                <a:path extrusionOk="0" h="18558" w="79303">
                  <a:moveTo>
                    <a:pt x="9881" y="1"/>
                  </a:moveTo>
                  <a:cubicBezTo>
                    <a:pt x="8076" y="1"/>
                    <a:pt x="6240" y="194"/>
                    <a:pt x="5320" y="868"/>
                  </a:cubicBezTo>
                  <a:cubicBezTo>
                    <a:pt x="4347" y="1658"/>
                    <a:pt x="3405" y="2479"/>
                    <a:pt x="2523" y="3360"/>
                  </a:cubicBezTo>
                  <a:cubicBezTo>
                    <a:pt x="1125" y="4698"/>
                    <a:pt x="1" y="5944"/>
                    <a:pt x="1" y="5944"/>
                  </a:cubicBezTo>
                  <a:lnTo>
                    <a:pt x="4560" y="4880"/>
                  </a:lnTo>
                  <a:lnTo>
                    <a:pt x="4560" y="4880"/>
                  </a:lnTo>
                  <a:cubicBezTo>
                    <a:pt x="4560" y="4880"/>
                    <a:pt x="3223" y="6491"/>
                    <a:pt x="3223" y="7828"/>
                  </a:cubicBezTo>
                  <a:cubicBezTo>
                    <a:pt x="3223" y="9166"/>
                    <a:pt x="4013" y="11293"/>
                    <a:pt x="4013" y="11293"/>
                  </a:cubicBezTo>
                  <a:lnTo>
                    <a:pt x="5472" y="9834"/>
                  </a:lnTo>
                  <a:lnTo>
                    <a:pt x="6414" y="8892"/>
                  </a:lnTo>
                  <a:lnTo>
                    <a:pt x="7235" y="12084"/>
                  </a:lnTo>
                  <a:lnTo>
                    <a:pt x="10426" y="11020"/>
                  </a:lnTo>
                  <a:lnTo>
                    <a:pt x="9636" y="13968"/>
                  </a:lnTo>
                  <a:lnTo>
                    <a:pt x="9636" y="15822"/>
                  </a:lnTo>
                  <a:lnTo>
                    <a:pt x="12037" y="14242"/>
                  </a:lnTo>
                  <a:lnTo>
                    <a:pt x="13040" y="18558"/>
                  </a:lnTo>
                  <a:lnTo>
                    <a:pt x="16901" y="15549"/>
                  </a:lnTo>
                  <a:lnTo>
                    <a:pt x="22889" y="15549"/>
                  </a:lnTo>
                  <a:lnTo>
                    <a:pt x="22007" y="17646"/>
                  </a:lnTo>
                  <a:lnTo>
                    <a:pt x="29180" y="15549"/>
                  </a:lnTo>
                  <a:lnTo>
                    <a:pt x="31551" y="14667"/>
                  </a:lnTo>
                  <a:lnTo>
                    <a:pt x="36567" y="11111"/>
                  </a:lnTo>
                  <a:lnTo>
                    <a:pt x="39606" y="8983"/>
                  </a:lnTo>
                  <a:lnTo>
                    <a:pt x="40488" y="11962"/>
                  </a:lnTo>
                  <a:lnTo>
                    <a:pt x="44682" y="8983"/>
                  </a:lnTo>
                  <a:lnTo>
                    <a:pt x="47965" y="7768"/>
                  </a:lnTo>
                  <a:lnTo>
                    <a:pt x="52129" y="7160"/>
                  </a:lnTo>
                  <a:lnTo>
                    <a:pt x="59272" y="5427"/>
                  </a:lnTo>
                  <a:lnTo>
                    <a:pt x="59272" y="5427"/>
                  </a:lnTo>
                  <a:lnTo>
                    <a:pt x="56932" y="8953"/>
                  </a:lnTo>
                  <a:cubicBezTo>
                    <a:pt x="56932" y="8953"/>
                    <a:pt x="63436" y="4667"/>
                    <a:pt x="65503" y="3907"/>
                  </a:cubicBezTo>
                  <a:cubicBezTo>
                    <a:pt x="67327" y="3269"/>
                    <a:pt x="69151" y="2752"/>
                    <a:pt x="70975" y="2327"/>
                  </a:cubicBezTo>
                  <a:lnTo>
                    <a:pt x="74105" y="1020"/>
                  </a:lnTo>
                  <a:lnTo>
                    <a:pt x="79303" y="351"/>
                  </a:lnTo>
                  <a:lnTo>
                    <a:pt x="14682" y="351"/>
                  </a:lnTo>
                  <a:cubicBezTo>
                    <a:pt x="14682" y="351"/>
                    <a:pt x="12310" y="1"/>
                    <a:pt x="98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37"/>
          <p:cNvGrpSpPr/>
          <p:nvPr/>
        </p:nvGrpSpPr>
        <p:grpSpPr>
          <a:xfrm>
            <a:off x="4984151" y="1399373"/>
            <a:ext cx="659596" cy="548345"/>
            <a:chOff x="4857150" y="1419910"/>
            <a:chExt cx="659596" cy="548345"/>
          </a:xfrm>
        </p:grpSpPr>
        <p:sp>
          <p:nvSpPr>
            <p:cNvPr id="1425" name="Google Shape;1425;p37"/>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7"/>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427" name="Google Shape;1427;p37"/>
          <p:cNvSpPr txBox="1"/>
          <p:nvPr/>
        </p:nvSpPr>
        <p:spPr>
          <a:xfrm>
            <a:off x="5706535" y="1372063"/>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Reduce import duties on batteries from </a:t>
            </a:r>
            <a:r>
              <a:rPr b="1" lang="en" sz="1200">
                <a:solidFill>
                  <a:schemeClr val="dk1"/>
                </a:solidFill>
                <a:latin typeface="Times New Roman"/>
                <a:ea typeface="Times New Roman"/>
                <a:cs typeface="Times New Roman"/>
                <a:sym typeface="Times New Roman"/>
              </a:rPr>
              <a:t>40.8% </a:t>
            </a:r>
            <a:r>
              <a:rPr lang="en" sz="1200">
                <a:solidFill>
                  <a:schemeClr val="dk1"/>
                </a:solidFill>
                <a:latin typeface="Times New Roman"/>
                <a:ea typeface="Times New Roman"/>
                <a:cs typeface="Times New Roman"/>
                <a:sym typeface="Times New Roman"/>
              </a:rPr>
              <a:t>to</a:t>
            </a:r>
            <a:r>
              <a:rPr b="1" lang="en" sz="1200">
                <a:solidFill>
                  <a:schemeClr val="dk1"/>
                </a:solidFill>
                <a:latin typeface="Times New Roman"/>
                <a:ea typeface="Times New Roman"/>
                <a:cs typeface="Times New Roman"/>
                <a:sym typeface="Times New Roman"/>
              </a:rPr>
              <a:t> 30%</a:t>
            </a:r>
            <a:endParaRPr b="1" sz="1200">
              <a:solidFill>
                <a:schemeClr val="dk1"/>
              </a:solidFill>
              <a:latin typeface="Times New Roman"/>
              <a:ea typeface="Times New Roman"/>
              <a:cs typeface="Times New Roman"/>
              <a:sym typeface="Times New Roman"/>
            </a:endParaRPr>
          </a:p>
        </p:txBody>
      </p:sp>
      <p:grpSp>
        <p:nvGrpSpPr>
          <p:cNvPr id="1428" name="Google Shape;1428;p37"/>
          <p:cNvGrpSpPr/>
          <p:nvPr/>
        </p:nvGrpSpPr>
        <p:grpSpPr>
          <a:xfrm>
            <a:off x="4984151" y="2221648"/>
            <a:ext cx="659596" cy="548345"/>
            <a:chOff x="4857150" y="2577423"/>
            <a:chExt cx="659596" cy="548345"/>
          </a:xfrm>
        </p:grpSpPr>
        <p:sp>
          <p:nvSpPr>
            <p:cNvPr id="1429" name="Google Shape;1429;p37"/>
            <p:cNvSpPr/>
            <p:nvPr/>
          </p:nvSpPr>
          <p:spPr>
            <a:xfrm rot="10800000">
              <a:off x="4857153" y="2577423"/>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0" name="Google Shape;1430;p37"/>
            <p:cNvSpPr txBox="1"/>
            <p:nvPr/>
          </p:nvSpPr>
          <p:spPr>
            <a:xfrm>
              <a:off x="4857150" y="2715388"/>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431" name="Google Shape;1431;p37"/>
          <p:cNvSpPr txBox="1"/>
          <p:nvPr/>
        </p:nvSpPr>
        <p:spPr>
          <a:xfrm>
            <a:off x="5706535" y="2252051"/>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Grant funds in order to promote </a:t>
            </a:r>
            <a:r>
              <a:rPr b="1" lang="en" sz="1200">
                <a:solidFill>
                  <a:schemeClr val="dk1"/>
                </a:solidFill>
                <a:latin typeface="Times New Roman"/>
                <a:ea typeface="Times New Roman"/>
                <a:cs typeface="Times New Roman"/>
                <a:sym typeface="Times New Roman"/>
              </a:rPr>
              <a:t>R&amp;D</a:t>
            </a:r>
            <a:r>
              <a:rPr lang="en" sz="1200">
                <a:solidFill>
                  <a:schemeClr val="dk1"/>
                </a:solidFill>
                <a:latin typeface="Times New Roman"/>
                <a:ea typeface="Times New Roman"/>
                <a:cs typeface="Times New Roman"/>
                <a:sym typeface="Times New Roman"/>
              </a:rPr>
              <a:t> on BESS with the aim of making their production economical </a:t>
            </a:r>
            <a:endParaRPr sz="1200">
              <a:solidFill>
                <a:schemeClr val="dk1"/>
              </a:solidFill>
              <a:latin typeface="Times New Roman"/>
              <a:ea typeface="Times New Roman"/>
              <a:cs typeface="Times New Roman"/>
              <a:sym typeface="Times New Roman"/>
            </a:endParaRPr>
          </a:p>
        </p:txBody>
      </p:sp>
      <p:grpSp>
        <p:nvGrpSpPr>
          <p:cNvPr id="1432" name="Google Shape;1432;p37"/>
          <p:cNvGrpSpPr/>
          <p:nvPr/>
        </p:nvGrpSpPr>
        <p:grpSpPr>
          <a:xfrm>
            <a:off x="4984151" y="3043923"/>
            <a:ext cx="659596" cy="548345"/>
            <a:chOff x="4857150" y="3734935"/>
            <a:chExt cx="659596" cy="548345"/>
          </a:xfrm>
        </p:grpSpPr>
        <p:sp>
          <p:nvSpPr>
            <p:cNvPr id="1433" name="Google Shape;1433;p37"/>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4" name="Google Shape;1434;p37"/>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435" name="Google Shape;1435;p37"/>
          <p:cNvSpPr txBox="1"/>
          <p:nvPr/>
        </p:nvSpPr>
        <p:spPr>
          <a:xfrm>
            <a:off x="5706535" y="3114075"/>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Incentives to motivate setting up of </a:t>
            </a:r>
            <a:r>
              <a:rPr lang="en" sz="1200">
                <a:solidFill>
                  <a:schemeClr val="dk1"/>
                </a:solidFill>
                <a:latin typeface="Times New Roman"/>
                <a:ea typeface="Times New Roman"/>
                <a:cs typeface="Times New Roman"/>
                <a:sym typeface="Times New Roman"/>
              </a:rPr>
              <a:t>BESS</a:t>
            </a:r>
            <a:r>
              <a:rPr lang="en" sz="1200">
                <a:solidFill>
                  <a:schemeClr val="dk1"/>
                </a:solidFill>
                <a:latin typeface="Times New Roman"/>
                <a:ea typeface="Times New Roman"/>
                <a:cs typeface="Times New Roman"/>
                <a:sym typeface="Times New Roman"/>
              </a:rPr>
              <a:t> by utility and energy companies</a:t>
            </a:r>
            <a:endParaRPr sz="1200">
              <a:solidFill>
                <a:schemeClr val="dk1"/>
              </a:solidFill>
              <a:latin typeface="Times New Roman"/>
              <a:ea typeface="Times New Roman"/>
              <a:cs typeface="Times New Roman"/>
              <a:sym typeface="Times New Roman"/>
            </a:endParaRPr>
          </a:p>
        </p:txBody>
      </p:sp>
      <p:grpSp>
        <p:nvGrpSpPr>
          <p:cNvPr id="1436" name="Google Shape;1436;p37"/>
          <p:cNvGrpSpPr/>
          <p:nvPr/>
        </p:nvGrpSpPr>
        <p:grpSpPr>
          <a:xfrm>
            <a:off x="4984151" y="3894498"/>
            <a:ext cx="659596" cy="548345"/>
            <a:chOff x="4857150" y="3734935"/>
            <a:chExt cx="659596" cy="548345"/>
          </a:xfrm>
        </p:grpSpPr>
        <p:sp>
          <p:nvSpPr>
            <p:cNvPr id="1437" name="Google Shape;1437;p37"/>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8" name="Google Shape;1438;p37"/>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04</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439" name="Google Shape;1439;p37"/>
          <p:cNvSpPr txBox="1"/>
          <p:nvPr/>
        </p:nvSpPr>
        <p:spPr>
          <a:xfrm>
            <a:off x="5706535" y="3940225"/>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Setting up of a </a:t>
            </a:r>
            <a:r>
              <a:rPr lang="en" sz="1200">
                <a:solidFill>
                  <a:schemeClr val="dk1"/>
                </a:solidFill>
                <a:latin typeface="Times New Roman"/>
                <a:ea typeface="Times New Roman"/>
                <a:cs typeface="Times New Roman"/>
                <a:sym typeface="Times New Roman"/>
              </a:rPr>
              <a:t>BESS</a:t>
            </a:r>
            <a:r>
              <a:rPr b="1"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regulatory</a:t>
            </a:r>
            <a:r>
              <a:rPr lang="en" sz="1200">
                <a:solidFill>
                  <a:schemeClr val="dk1"/>
                </a:solidFill>
                <a:latin typeface="Times New Roman"/>
                <a:ea typeface="Times New Roman"/>
                <a:cs typeface="Times New Roman"/>
                <a:sym typeface="Times New Roman"/>
              </a:rPr>
              <a:t> and operatory body</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38"/>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Mid Term Policies</a:t>
            </a:r>
            <a:endParaRPr b="1">
              <a:latin typeface="Times New Roman"/>
              <a:ea typeface="Times New Roman"/>
              <a:cs typeface="Times New Roman"/>
              <a:sym typeface="Times New Roman"/>
            </a:endParaRPr>
          </a:p>
        </p:txBody>
      </p:sp>
      <p:grpSp>
        <p:nvGrpSpPr>
          <p:cNvPr id="1445" name="Google Shape;1445;p38"/>
          <p:cNvGrpSpPr/>
          <p:nvPr/>
        </p:nvGrpSpPr>
        <p:grpSpPr>
          <a:xfrm>
            <a:off x="626270" y="1803999"/>
            <a:ext cx="3661895" cy="2277171"/>
            <a:chOff x="605150" y="824775"/>
            <a:chExt cx="6376275" cy="3965125"/>
          </a:xfrm>
        </p:grpSpPr>
        <p:sp>
          <p:nvSpPr>
            <p:cNvPr id="1446" name="Google Shape;1446;p38"/>
            <p:cNvSpPr/>
            <p:nvPr/>
          </p:nvSpPr>
          <p:spPr>
            <a:xfrm>
              <a:off x="605150" y="894850"/>
              <a:ext cx="6376275" cy="3894300"/>
            </a:xfrm>
            <a:custGeom>
              <a:rect b="b" l="l" r="r" t="t"/>
              <a:pathLst>
                <a:path extrusionOk="0" h="155772" w="255051">
                  <a:moveTo>
                    <a:pt x="170117" y="1"/>
                  </a:moveTo>
                  <a:cubicBezTo>
                    <a:pt x="162145" y="1"/>
                    <a:pt x="155536" y="1069"/>
                    <a:pt x="151614" y="2456"/>
                  </a:cubicBezTo>
                  <a:cubicBezTo>
                    <a:pt x="138574" y="7106"/>
                    <a:pt x="116720" y="25617"/>
                    <a:pt x="103102" y="27806"/>
                  </a:cubicBezTo>
                  <a:cubicBezTo>
                    <a:pt x="101861" y="28002"/>
                    <a:pt x="100399" y="28084"/>
                    <a:pt x="98748" y="28084"/>
                  </a:cubicBezTo>
                  <a:cubicBezTo>
                    <a:pt x="90728" y="28084"/>
                    <a:pt x="78258" y="26159"/>
                    <a:pt x="65086" y="26159"/>
                  </a:cubicBezTo>
                  <a:cubicBezTo>
                    <a:pt x="51223" y="26159"/>
                    <a:pt x="36582" y="28291"/>
                    <a:pt x="25533" y="37046"/>
                  </a:cubicBezTo>
                  <a:cubicBezTo>
                    <a:pt x="1793" y="55830"/>
                    <a:pt x="0" y="92214"/>
                    <a:pt x="6353" y="116105"/>
                  </a:cubicBezTo>
                  <a:cubicBezTo>
                    <a:pt x="6535" y="116774"/>
                    <a:pt x="6718" y="117412"/>
                    <a:pt x="6961" y="118050"/>
                  </a:cubicBezTo>
                  <a:cubicBezTo>
                    <a:pt x="14590" y="140847"/>
                    <a:pt x="47387" y="155771"/>
                    <a:pt x="47387" y="155771"/>
                  </a:cubicBezTo>
                  <a:lnTo>
                    <a:pt x="219791" y="155771"/>
                  </a:lnTo>
                  <a:lnTo>
                    <a:pt x="219791" y="155649"/>
                  </a:lnTo>
                  <a:lnTo>
                    <a:pt x="255050" y="114403"/>
                  </a:lnTo>
                  <a:cubicBezTo>
                    <a:pt x="255050" y="114403"/>
                    <a:pt x="255050" y="112427"/>
                    <a:pt x="254868" y="109023"/>
                  </a:cubicBezTo>
                  <a:cubicBezTo>
                    <a:pt x="254230" y="94098"/>
                    <a:pt x="250643" y="51605"/>
                    <a:pt x="231311" y="26985"/>
                  </a:cubicBezTo>
                  <a:cubicBezTo>
                    <a:pt x="214717" y="5816"/>
                    <a:pt x="188711" y="1"/>
                    <a:pt x="1701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8"/>
            <p:cNvSpPr/>
            <p:nvPr/>
          </p:nvSpPr>
          <p:spPr>
            <a:xfrm>
              <a:off x="1337675" y="2222000"/>
              <a:ext cx="3342800" cy="1658300"/>
            </a:xfrm>
            <a:custGeom>
              <a:rect b="b" l="l" r="r" t="t"/>
              <a:pathLst>
                <a:path extrusionOk="0" h="66332" w="133712">
                  <a:moveTo>
                    <a:pt x="30963" y="0"/>
                  </a:moveTo>
                  <a:cubicBezTo>
                    <a:pt x="27115" y="0"/>
                    <a:pt x="12736" y="47213"/>
                    <a:pt x="12736" y="47213"/>
                  </a:cubicBezTo>
                  <a:cubicBezTo>
                    <a:pt x="12736" y="47213"/>
                    <a:pt x="12736" y="44994"/>
                    <a:pt x="12007" y="44022"/>
                  </a:cubicBezTo>
                  <a:cubicBezTo>
                    <a:pt x="11983" y="43990"/>
                    <a:pt x="11952" y="43974"/>
                    <a:pt x="11915" y="43974"/>
                  </a:cubicBezTo>
                  <a:cubicBezTo>
                    <a:pt x="10833" y="43974"/>
                    <a:pt x="4408" y="57335"/>
                    <a:pt x="4408" y="57335"/>
                  </a:cubicBezTo>
                  <a:lnTo>
                    <a:pt x="1" y="66332"/>
                  </a:lnTo>
                  <a:lnTo>
                    <a:pt x="133711" y="66332"/>
                  </a:lnTo>
                  <a:cubicBezTo>
                    <a:pt x="133711" y="66332"/>
                    <a:pt x="123924" y="48247"/>
                    <a:pt x="121705" y="47487"/>
                  </a:cubicBezTo>
                  <a:cubicBezTo>
                    <a:pt x="121522" y="47423"/>
                    <a:pt x="121337" y="47394"/>
                    <a:pt x="121152" y="47394"/>
                  </a:cubicBezTo>
                  <a:cubicBezTo>
                    <a:pt x="119122" y="47394"/>
                    <a:pt x="117054" y="50891"/>
                    <a:pt x="117054" y="50891"/>
                  </a:cubicBezTo>
                  <a:cubicBezTo>
                    <a:pt x="117054" y="50891"/>
                    <a:pt x="109456" y="35237"/>
                    <a:pt x="107510" y="33505"/>
                  </a:cubicBezTo>
                  <a:cubicBezTo>
                    <a:pt x="107353" y="33367"/>
                    <a:pt x="107157" y="33304"/>
                    <a:pt x="106930" y="33304"/>
                  </a:cubicBezTo>
                  <a:cubicBezTo>
                    <a:pt x="104300" y="33304"/>
                    <a:pt x="97449" y="41803"/>
                    <a:pt x="97449" y="41803"/>
                  </a:cubicBezTo>
                  <a:cubicBezTo>
                    <a:pt x="97449" y="41803"/>
                    <a:pt x="88878" y="20982"/>
                    <a:pt x="86689" y="20769"/>
                  </a:cubicBezTo>
                  <a:cubicBezTo>
                    <a:pt x="86677" y="20768"/>
                    <a:pt x="86664" y="20767"/>
                    <a:pt x="86651" y="20767"/>
                  </a:cubicBezTo>
                  <a:cubicBezTo>
                    <a:pt x="84375" y="20767"/>
                    <a:pt x="75929" y="42076"/>
                    <a:pt x="75929" y="42076"/>
                  </a:cubicBezTo>
                  <a:cubicBezTo>
                    <a:pt x="75929" y="42076"/>
                    <a:pt x="74683" y="41590"/>
                    <a:pt x="72008" y="41347"/>
                  </a:cubicBezTo>
                  <a:cubicBezTo>
                    <a:pt x="71908" y="41338"/>
                    <a:pt x="71809" y="41333"/>
                    <a:pt x="71712" y="41333"/>
                  </a:cubicBezTo>
                  <a:cubicBezTo>
                    <a:pt x="69179" y="41333"/>
                    <a:pt x="67601" y="44265"/>
                    <a:pt x="67601" y="44265"/>
                  </a:cubicBezTo>
                  <a:cubicBezTo>
                    <a:pt x="67601" y="44265"/>
                    <a:pt x="66871" y="43049"/>
                    <a:pt x="64652" y="42319"/>
                  </a:cubicBezTo>
                  <a:cubicBezTo>
                    <a:pt x="64595" y="42300"/>
                    <a:pt x="64533" y="42291"/>
                    <a:pt x="64467" y="42291"/>
                  </a:cubicBezTo>
                  <a:cubicBezTo>
                    <a:pt x="62030" y="42291"/>
                    <a:pt x="54135" y="55055"/>
                    <a:pt x="54135" y="55055"/>
                  </a:cubicBezTo>
                  <a:cubicBezTo>
                    <a:pt x="54135" y="55055"/>
                    <a:pt x="46536" y="33262"/>
                    <a:pt x="44834" y="32289"/>
                  </a:cubicBezTo>
                  <a:cubicBezTo>
                    <a:pt x="44626" y="32169"/>
                    <a:pt x="44422" y="32116"/>
                    <a:pt x="44224" y="32116"/>
                  </a:cubicBezTo>
                  <a:cubicBezTo>
                    <a:pt x="42773" y="32116"/>
                    <a:pt x="41643" y="34964"/>
                    <a:pt x="41643" y="34964"/>
                  </a:cubicBezTo>
                  <a:cubicBezTo>
                    <a:pt x="41643" y="34964"/>
                    <a:pt x="34530" y="3869"/>
                    <a:pt x="31339" y="191"/>
                  </a:cubicBezTo>
                  <a:cubicBezTo>
                    <a:pt x="31228" y="62"/>
                    <a:pt x="31102" y="0"/>
                    <a:pt x="30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8"/>
            <p:cNvSpPr/>
            <p:nvPr/>
          </p:nvSpPr>
          <p:spPr>
            <a:xfrm>
              <a:off x="3301250" y="2741175"/>
              <a:ext cx="414150" cy="411175"/>
            </a:xfrm>
            <a:custGeom>
              <a:rect b="b" l="l" r="r" t="t"/>
              <a:pathLst>
                <a:path extrusionOk="0" h="16447" w="16566">
                  <a:moveTo>
                    <a:pt x="8108" y="0"/>
                  </a:moveTo>
                  <a:cubicBezTo>
                    <a:pt x="6619" y="0"/>
                    <a:pt x="2682" y="8719"/>
                    <a:pt x="0" y="14987"/>
                  </a:cubicBezTo>
                  <a:lnTo>
                    <a:pt x="0" y="15048"/>
                  </a:lnTo>
                  <a:cubicBezTo>
                    <a:pt x="0" y="15048"/>
                    <a:pt x="3738" y="7815"/>
                    <a:pt x="4789" y="7815"/>
                  </a:cubicBezTo>
                  <a:cubicBezTo>
                    <a:pt x="4856" y="7815"/>
                    <a:pt x="4911" y="7843"/>
                    <a:pt x="4955" y="7905"/>
                  </a:cubicBezTo>
                  <a:cubicBezTo>
                    <a:pt x="5576" y="8759"/>
                    <a:pt x="7256" y="11863"/>
                    <a:pt x="8097" y="11863"/>
                  </a:cubicBezTo>
                  <a:cubicBezTo>
                    <a:pt x="8243" y="11863"/>
                    <a:pt x="8364" y="11769"/>
                    <a:pt x="8450" y="11552"/>
                  </a:cubicBezTo>
                  <a:cubicBezTo>
                    <a:pt x="8977" y="10288"/>
                    <a:pt x="8819" y="8795"/>
                    <a:pt x="9143" y="8795"/>
                  </a:cubicBezTo>
                  <a:cubicBezTo>
                    <a:pt x="9193" y="8795"/>
                    <a:pt x="9255" y="8831"/>
                    <a:pt x="9332" y="8908"/>
                  </a:cubicBezTo>
                  <a:cubicBezTo>
                    <a:pt x="9894" y="9470"/>
                    <a:pt x="10600" y="12136"/>
                    <a:pt x="11058" y="12136"/>
                  </a:cubicBezTo>
                  <a:cubicBezTo>
                    <a:pt x="11070" y="12136"/>
                    <a:pt x="11082" y="12134"/>
                    <a:pt x="11095" y="12130"/>
                  </a:cubicBezTo>
                  <a:cubicBezTo>
                    <a:pt x="11520" y="11978"/>
                    <a:pt x="12250" y="9364"/>
                    <a:pt x="12250" y="9364"/>
                  </a:cubicBezTo>
                  <a:cubicBezTo>
                    <a:pt x="12250" y="9364"/>
                    <a:pt x="14825" y="16447"/>
                    <a:pt x="15868" y="16447"/>
                  </a:cubicBezTo>
                  <a:cubicBezTo>
                    <a:pt x="15935" y="16447"/>
                    <a:pt x="15996" y="16417"/>
                    <a:pt x="16049" y="16355"/>
                  </a:cubicBezTo>
                  <a:cubicBezTo>
                    <a:pt x="16262" y="16112"/>
                    <a:pt x="16414" y="15838"/>
                    <a:pt x="16566" y="15534"/>
                  </a:cubicBezTo>
                  <a:cubicBezTo>
                    <a:pt x="13830" y="9333"/>
                    <a:pt x="9605" y="154"/>
                    <a:pt x="8146" y="2"/>
                  </a:cubicBezTo>
                  <a:cubicBezTo>
                    <a:pt x="8134" y="1"/>
                    <a:pt x="8121" y="0"/>
                    <a:pt x="8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8"/>
            <p:cNvSpPr/>
            <p:nvPr/>
          </p:nvSpPr>
          <p:spPr>
            <a:xfrm>
              <a:off x="1909875" y="2222125"/>
              <a:ext cx="353375" cy="529800"/>
            </a:xfrm>
            <a:custGeom>
              <a:rect b="b" l="l" r="r" t="t"/>
              <a:pathLst>
                <a:path extrusionOk="0" h="21192" w="14135">
                  <a:moveTo>
                    <a:pt x="8081" y="0"/>
                  </a:moveTo>
                  <a:cubicBezTo>
                    <a:pt x="6722" y="0"/>
                    <a:pt x="4021" y="5945"/>
                    <a:pt x="1095" y="13621"/>
                  </a:cubicBezTo>
                  <a:cubicBezTo>
                    <a:pt x="669" y="16417"/>
                    <a:pt x="1" y="21098"/>
                    <a:pt x="730" y="21190"/>
                  </a:cubicBezTo>
                  <a:cubicBezTo>
                    <a:pt x="738" y="21191"/>
                    <a:pt x="745" y="21191"/>
                    <a:pt x="753" y="21191"/>
                  </a:cubicBezTo>
                  <a:cubicBezTo>
                    <a:pt x="1751" y="21191"/>
                    <a:pt x="4136" y="12089"/>
                    <a:pt x="4989" y="12089"/>
                  </a:cubicBezTo>
                  <a:cubicBezTo>
                    <a:pt x="5032" y="12089"/>
                    <a:pt x="5072" y="12112"/>
                    <a:pt x="5107" y="12162"/>
                  </a:cubicBezTo>
                  <a:cubicBezTo>
                    <a:pt x="5801" y="13116"/>
                    <a:pt x="5587" y="14483"/>
                    <a:pt x="6297" y="14483"/>
                  </a:cubicBezTo>
                  <a:cubicBezTo>
                    <a:pt x="6334" y="14483"/>
                    <a:pt x="6373" y="14479"/>
                    <a:pt x="6414" y="14472"/>
                  </a:cubicBezTo>
                  <a:cubicBezTo>
                    <a:pt x="7296" y="14351"/>
                    <a:pt x="8329" y="12436"/>
                    <a:pt x="8603" y="11706"/>
                  </a:cubicBezTo>
                  <a:cubicBezTo>
                    <a:pt x="8613" y="11681"/>
                    <a:pt x="8626" y="11669"/>
                    <a:pt x="8641" y="11669"/>
                  </a:cubicBezTo>
                  <a:cubicBezTo>
                    <a:pt x="9057" y="11669"/>
                    <a:pt x="11192" y="20779"/>
                    <a:pt x="12467" y="20779"/>
                  </a:cubicBezTo>
                  <a:cubicBezTo>
                    <a:pt x="12497" y="20779"/>
                    <a:pt x="12525" y="20774"/>
                    <a:pt x="12554" y="20764"/>
                  </a:cubicBezTo>
                  <a:cubicBezTo>
                    <a:pt x="13709" y="20399"/>
                    <a:pt x="14074" y="17360"/>
                    <a:pt x="14135" y="16569"/>
                  </a:cubicBezTo>
                  <a:cubicBezTo>
                    <a:pt x="12128" y="9092"/>
                    <a:pt x="9910" y="1858"/>
                    <a:pt x="8451" y="186"/>
                  </a:cubicBezTo>
                  <a:cubicBezTo>
                    <a:pt x="8342" y="61"/>
                    <a:pt x="8218" y="0"/>
                    <a:pt x="80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8"/>
            <p:cNvSpPr/>
            <p:nvPr/>
          </p:nvSpPr>
          <p:spPr>
            <a:xfrm>
              <a:off x="3846075" y="3054725"/>
              <a:ext cx="289550" cy="185750"/>
            </a:xfrm>
            <a:custGeom>
              <a:rect b="b" l="l" r="r" t="t"/>
              <a:pathLst>
                <a:path extrusionOk="0" h="7430" w="11582">
                  <a:moveTo>
                    <a:pt x="6609" y="1"/>
                  </a:moveTo>
                  <a:cubicBezTo>
                    <a:pt x="5117" y="1"/>
                    <a:pt x="2228" y="2798"/>
                    <a:pt x="31" y="5181"/>
                  </a:cubicBezTo>
                  <a:cubicBezTo>
                    <a:pt x="1" y="5940"/>
                    <a:pt x="92" y="6883"/>
                    <a:pt x="700" y="6883"/>
                  </a:cubicBezTo>
                  <a:cubicBezTo>
                    <a:pt x="1703" y="6883"/>
                    <a:pt x="3040" y="4269"/>
                    <a:pt x="3618" y="3965"/>
                  </a:cubicBezTo>
                  <a:cubicBezTo>
                    <a:pt x="3645" y="3950"/>
                    <a:pt x="3676" y="3944"/>
                    <a:pt x="3709" y="3944"/>
                  </a:cubicBezTo>
                  <a:cubicBezTo>
                    <a:pt x="4287" y="3944"/>
                    <a:pt x="5685" y="6029"/>
                    <a:pt x="6514" y="6029"/>
                  </a:cubicBezTo>
                  <a:cubicBezTo>
                    <a:pt x="6637" y="6029"/>
                    <a:pt x="6747" y="5984"/>
                    <a:pt x="6840" y="5880"/>
                  </a:cubicBezTo>
                  <a:cubicBezTo>
                    <a:pt x="7296" y="5302"/>
                    <a:pt x="7630" y="4664"/>
                    <a:pt x="7843" y="3965"/>
                  </a:cubicBezTo>
                  <a:lnTo>
                    <a:pt x="10183" y="6153"/>
                  </a:lnTo>
                  <a:lnTo>
                    <a:pt x="11582" y="7430"/>
                  </a:lnTo>
                  <a:cubicBezTo>
                    <a:pt x="9758" y="4026"/>
                    <a:pt x="7964" y="895"/>
                    <a:pt x="7174" y="196"/>
                  </a:cubicBezTo>
                  <a:cubicBezTo>
                    <a:pt x="7021" y="62"/>
                    <a:pt x="6831" y="1"/>
                    <a:pt x="6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8"/>
            <p:cNvSpPr/>
            <p:nvPr/>
          </p:nvSpPr>
          <p:spPr>
            <a:xfrm>
              <a:off x="779150" y="3846100"/>
              <a:ext cx="3748575" cy="943800"/>
            </a:xfrm>
            <a:custGeom>
              <a:rect b="b" l="l" r="r" t="t"/>
              <a:pathLst>
                <a:path extrusionOk="0" h="37752" w="149943">
                  <a:moveTo>
                    <a:pt x="1" y="0"/>
                  </a:moveTo>
                  <a:cubicBezTo>
                    <a:pt x="7630" y="22797"/>
                    <a:pt x="40427" y="37751"/>
                    <a:pt x="40427" y="37751"/>
                  </a:cubicBezTo>
                  <a:lnTo>
                    <a:pt x="98817" y="37751"/>
                  </a:lnTo>
                  <a:lnTo>
                    <a:pt x="102951" y="37691"/>
                  </a:lnTo>
                  <a:cubicBezTo>
                    <a:pt x="102951" y="37691"/>
                    <a:pt x="124623" y="34499"/>
                    <a:pt x="130945" y="31612"/>
                  </a:cubicBezTo>
                  <a:cubicBezTo>
                    <a:pt x="137298" y="28694"/>
                    <a:pt x="139943" y="23952"/>
                    <a:pt x="144958" y="13678"/>
                  </a:cubicBezTo>
                  <a:cubicBezTo>
                    <a:pt x="149943" y="3404"/>
                    <a:pt x="148271" y="0"/>
                    <a:pt x="148271" y="0"/>
                  </a:cubicBezTo>
                  <a:close/>
                </a:path>
              </a:pathLst>
            </a:custGeom>
            <a:solidFill>
              <a:srgbClr val="D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8"/>
            <p:cNvSpPr/>
            <p:nvPr/>
          </p:nvSpPr>
          <p:spPr>
            <a:xfrm>
              <a:off x="1706225" y="1127200"/>
              <a:ext cx="652025" cy="652025"/>
            </a:xfrm>
            <a:custGeom>
              <a:rect b="b" l="l" r="r" t="t"/>
              <a:pathLst>
                <a:path extrusionOk="0" h="26081" w="26081">
                  <a:moveTo>
                    <a:pt x="13040" y="1"/>
                  </a:moveTo>
                  <a:cubicBezTo>
                    <a:pt x="5836" y="1"/>
                    <a:pt x="1" y="5837"/>
                    <a:pt x="1" y="13040"/>
                  </a:cubicBezTo>
                  <a:cubicBezTo>
                    <a:pt x="1" y="20244"/>
                    <a:pt x="5836" y="26080"/>
                    <a:pt x="13040" y="26080"/>
                  </a:cubicBezTo>
                  <a:cubicBezTo>
                    <a:pt x="20244" y="26080"/>
                    <a:pt x="26080" y="20244"/>
                    <a:pt x="26080" y="13040"/>
                  </a:cubicBezTo>
                  <a:cubicBezTo>
                    <a:pt x="26080" y="5837"/>
                    <a:pt x="20244" y="1"/>
                    <a:pt x="130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8"/>
            <p:cNvSpPr/>
            <p:nvPr/>
          </p:nvSpPr>
          <p:spPr>
            <a:xfrm>
              <a:off x="3191825" y="1065250"/>
              <a:ext cx="1702175" cy="455600"/>
            </a:xfrm>
            <a:custGeom>
              <a:rect b="b" l="l" r="r" t="t"/>
              <a:pathLst>
                <a:path extrusionOk="0" h="18224" w="68087">
                  <a:moveTo>
                    <a:pt x="42771" y="0"/>
                  </a:moveTo>
                  <a:cubicBezTo>
                    <a:pt x="39331" y="0"/>
                    <a:pt x="37166" y="2066"/>
                    <a:pt x="36536" y="3664"/>
                  </a:cubicBezTo>
                  <a:cubicBezTo>
                    <a:pt x="35797" y="5447"/>
                    <a:pt x="35528" y="8298"/>
                    <a:pt x="33564" y="8298"/>
                  </a:cubicBezTo>
                  <a:cubicBezTo>
                    <a:pt x="33184" y="8298"/>
                    <a:pt x="32741" y="8191"/>
                    <a:pt x="32220" y="7950"/>
                  </a:cubicBezTo>
                  <a:cubicBezTo>
                    <a:pt x="29945" y="6899"/>
                    <a:pt x="28640" y="5726"/>
                    <a:pt x="26637" y="5726"/>
                  </a:cubicBezTo>
                  <a:cubicBezTo>
                    <a:pt x="25802" y="5726"/>
                    <a:pt x="24846" y="5930"/>
                    <a:pt x="23648" y="6430"/>
                  </a:cubicBezTo>
                  <a:cubicBezTo>
                    <a:pt x="19545" y="8132"/>
                    <a:pt x="20852" y="11810"/>
                    <a:pt x="17842" y="12449"/>
                  </a:cubicBezTo>
                  <a:cubicBezTo>
                    <a:pt x="17357" y="12551"/>
                    <a:pt x="16978" y="12593"/>
                    <a:pt x="16670" y="12593"/>
                  </a:cubicBezTo>
                  <a:cubicBezTo>
                    <a:pt x="15282" y="12593"/>
                    <a:pt x="15328" y="11741"/>
                    <a:pt x="13619" y="11741"/>
                  </a:cubicBezTo>
                  <a:cubicBezTo>
                    <a:pt x="13351" y="11741"/>
                    <a:pt x="13041" y="11762"/>
                    <a:pt x="12675" y="11810"/>
                  </a:cubicBezTo>
                  <a:cubicBezTo>
                    <a:pt x="9453" y="12236"/>
                    <a:pt x="9666" y="14151"/>
                    <a:pt x="8815" y="15215"/>
                  </a:cubicBezTo>
                  <a:cubicBezTo>
                    <a:pt x="8443" y="15679"/>
                    <a:pt x="8234" y="15778"/>
                    <a:pt x="7865" y="15778"/>
                  </a:cubicBezTo>
                  <a:cubicBezTo>
                    <a:pt x="7590" y="15778"/>
                    <a:pt x="7225" y="15723"/>
                    <a:pt x="6637" y="15723"/>
                  </a:cubicBezTo>
                  <a:cubicBezTo>
                    <a:pt x="6211" y="15723"/>
                    <a:pt x="5667" y="15752"/>
                    <a:pt x="4955" y="15853"/>
                  </a:cubicBezTo>
                  <a:cubicBezTo>
                    <a:pt x="3100" y="16157"/>
                    <a:pt x="1398" y="16977"/>
                    <a:pt x="0" y="18224"/>
                  </a:cubicBezTo>
                  <a:lnTo>
                    <a:pt x="66384" y="18224"/>
                  </a:lnTo>
                  <a:cubicBezTo>
                    <a:pt x="66384" y="18224"/>
                    <a:pt x="68086" y="14789"/>
                    <a:pt x="63588" y="12205"/>
                  </a:cubicBezTo>
                  <a:cubicBezTo>
                    <a:pt x="61825" y="11193"/>
                    <a:pt x="60155" y="11011"/>
                    <a:pt x="58699" y="11011"/>
                  </a:cubicBezTo>
                  <a:cubicBezTo>
                    <a:pt x="57886" y="11011"/>
                    <a:pt x="57140" y="11068"/>
                    <a:pt x="56482" y="11068"/>
                  </a:cubicBezTo>
                  <a:cubicBezTo>
                    <a:pt x="55312" y="11068"/>
                    <a:pt x="54419" y="10889"/>
                    <a:pt x="53922" y="9895"/>
                  </a:cubicBezTo>
                  <a:cubicBezTo>
                    <a:pt x="53922" y="9895"/>
                    <a:pt x="52645" y="3239"/>
                    <a:pt x="46840" y="868"/>
                  </a:cubicBezTo>
                  <a:cubicBezTo>
                    <a:pt x="45335" y="253"/>
                    <a:pt x="43975" y="0"/>
                    <a:pt x="42771" y="0"/>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8"/>
            <p:cNvSpPr/>
            <p:nvPr/>
          </p:nvSpPr>
          <p:spPr>
            <a:xfrm>
              <a:off x="1419750" y="1508825"/>
              <a:ext cx="1102625" cy="295475"/>
            </a:xfrm>
            <a:custGeom>
              <a:rect b="b" l="l" r="r" t="t"/>
              <a:pathLst>
                <a:path extrusionOk="0" h="11819" w="44105">
                  <a:moveTo>
                    <a:pt x="27693" y="1"/>
                  </a:moveTo>
                  <a:cubicBezTo>
                    <a:pt x="25480" y="1"/>
                    <a:pt x="24075" y="1332"/>
                    <a:pt x="23648" y="2365"/>
                  </a:cubicBezTo>
                  <a:cubicBezTo>
                    <a:pt x="23190" y="3536"/>
                    <a:pt x="23030" y="5389"/>
                    <a:pt x="21758" y="5389"/>
                  </a:cubicBezTo>
                  <a:cubicBezTo>
                    <a:pt x="21512" y="5389"/>
                    <a:pt x="21223" y="5320"/>
                    <a:pt x="20882" y="5162"/>
                  </a:cubicBezTo>
                  <a:cubicBezTo>
                    <a:pt x="19408" y="4478"/>
                    <a:pt x="18565" y="3719"/>
                    <a:pt x="17275" y="3719"/>
                  </a:cubicBezTo>
                  <a:cubicBezTo>
                    <a:pt x="16730" y="3719"/>
                    <a:pt x="16105" y="3855"/>
                    <a:pt x="15320" y="4189"/>
                  </a:cubicBezTo>
                  <a:cubicBezTo>
                    <a:pt x="12675" y="5283"/>
                    <a:pt x="13496" y="7654"/>
                    <a:pt x="11551" y="8080"/>
                  </a:cubicBezTo>
                  <a:cubicBezTo>
                    <a:pt x="11235" y="8149"/>
                    <a:pt x="10989" y="8177"/>
                    <a:pt x="10789" y="8177"/>
                  </a:cubicBezTo>
                  <a:cubicBezTo>
                    <a:pt x="9895" y="8177"/>
                    <a:pt x="9931" y="7611"/>
                    <a:pt x="8809" y="7611"/>
                  </a:cubicBezTo>
                  <a:cubicBezTo>
                    <a:pt x="8637" y="7611"/>
                    <a:pt x="8439" y="7624"/>
                    <a:pt x="8207" y="7654"/>
                  </a:cubicBezTo>
                  <a:cubicBezTo>
                    <a:pt x="6140" y="7928"/>
                    <a:pt x="6262" y="9174"/>
                    <a:pt x="5715" y="9873"/>
                  </a:cubicBezTo>
                  <a:cubicBezTo>
                    <a:pt x="5476" y="10191"/>
                    <a:pt x="5342" y="10261"/>
                    <a:pt x="5102" y="10261"/>
                  </a:cubicBezTo>
                  <a:cubicBezTo>
                    <a:pt x="4915" y="10261"/>
                    <a:pt x="4665" y="10218"/>
                    <a:pt x="4253" y="10218"/>
                  </a:cubicBezTo>
                  <a:cubicBezTo>
                    <a:pt x="3980" y="10218"/>
                    <a:pt x="3636" y="10237"/>
                    <a:pt x="3192" y="10298"/>
                  </a:cubicBezTo>
                  <a:cubicBezTo>
                    <a:pt x="2006" y="10481"/>
                    <a:pt x="912" y="10998"/>
                    <a:pt x="0" y="11818"/>
                  </a:cubicBezTo>
                  <a:lnTo>
                    <a:pt x="43010" y="11818"/>
                  </a:lnTo>
                  <a:cubicBezTo>
                    <a:pt x="43010" y="11818"/>
                    <a:pt x="44104" y="9599"/>
                    <a:pt x="41186" y="7928"/>
                  </a:cubicBezTo>
                  <a:cubicBezTo>
                    <a:pt x="40032" y="7266"/>
                    <a:pt x="38944" y="7152"/>
                    <a:pt x="37997" y="7152"/>
                  </a:cubicBezTo>
                  <a:cubicBezTo>
                    <a:pt x="37499" y="7152"/>
                    <a:pt x="37040" y="7184"/>
                    <a:pt x="36631" y="7184"/>
                  </a:cubicBezTo>
                  <a:cubicBezTo>
                    <a:pt x="35856" y="7184"/>
                    <a:pt x="35262" y="7069"/>
                    <a:pt x="34925" y="6408"/>
                  </a:cubicBezTo>
                  <a:cubicBezTo>
                    <a:pt x="34925" y="6408"/>
                    <a:pt x="34104" y="2092"/>
                    <a:pt x="30335" y="572"/>
                  </a:cubicBezTo>
                  <a:cubicBezTo>
                    <a:pt x="29359" y="167"/>
                    <a:pt x="28476" y="1"/>
                    <a:pt x="27693" y="1"/>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8"/>
            <p:cNvSpPr/>
            <p:nvPr/>
          </p:nvSpPr>
          <p:spPr>
            <a:xfrm>
              <a:off x="3365825" y="2407925"/>
              <a:ext cx="632250" cy="169925"/>
            </a:xfrm>
            <a:custGeom>
              <a:rect b="b" l="l" r="r" t="t"/>
              <a:pathLst>
                <a:path extrusionOk="0" h="6797" w="25290">
                  <a:moveTo>
                    <a:pt x="15893" y="1"/>
                  </a:moveTo>
                  <a:cubicBezTo>
                    <a:pt x="14621" y="1"/>
                    <a:pt x="13805" y="770"/>
                    <a:pt x="13557" y="1356"/>
                  </a:cubicBezTo>
                  <a:cubicBezTo>
                    <a:pt x="13302" y="2020"/>
                    <a:pt x="13197" y="3093"/>
                    <a:pt x="12465" y="3093"/>
                  </a:cubicBezTo>
                  <a:cubicBezTo>
                    <a:pt x="12327" y="3093"/>
                    <a:pt x="12166" y="3054"/>
                    <a:pt x="11977" y="2967"/>
                  </a:cubicBezTo>
                  <a:cubicBezTo>
                    <a:pt x="11142" y="2560"/>
                    <a:pt x="10654" y="2124"/>
                    <a:pt x="9907" y="2124"/>
                  </a:cubicBezTo>
                  <a:cubicBezTo>
                    <a:pt x="9594" y="2124"/>
                    <a:pt x="9235" y="2201"/>
                    <a:pt x="8785" y="2390"/>
                  </a:cubicBezTo>
                  <a:cubicBezTo>
                    <a:pt x="7265" y="3028"/>
                    <a:pt x="7752" y="4396"/>
                    <a:pt x="6627" y="4639"/>
                  </a:cubicBezTo>
                  <a:cubicBezTo>
                    <a:pt x="6443" y="4679"/>
                    <a:pt x="6300" y="4695"/>
                    <a:pt x="6184" y="4695"/>
                  </a:cubicBezTo>
                  <a:cubicBezTo>
                    <a:pt x="5666" y="4695"/>
                    <a:pt x="5686" y="4372"/>
                    <a:pt x="5046" y="4372"/>
                  </a:cubicBezTo>
                  <a:cubicBezTo>
                    <a:pt x="4951" y="4372"/>
                    <a:pt x="4841" y="4379"/>
                    <a:pt x="4712" y="4396"/>
                  </a:cubicBezTo>
                  <a:cubicBezTo>
                    <a:pt x="3527" y="4517"/>
                    <a:pt x="3587" y="5277"/>
                    <a:pt x="3283" y="5672"/>
                  </a:cubicBezTo>
                  <a:cubicBezTo>
                    <a:pt x="3141" y="5840"/>
                    <a:pt x="3059" y="5876"/>
                    <a:pt x="2926" y="5876"/>
                  </a:cubicBezTo>
                  <a:cubicBezTo>
                    <a:pt x="2826" y="5876"/>
                    <a:pt x="2696" y="5856"/>
                    <a:pt x="2489" y="5856"/>
                  </a:cubicBezTo>
                  <a:cubicBezTo>
                    <a:pt x="2324" y="5856"/>
                    <a:pt x="2111" y="5869"/>
                    <a:pt x="1824" y="5915"/>
                  </a:cubicBezTo>
                  <a:cubicBezTo>
                    <a:pt x="1156" y="6007"/>
                    <a:pt x="517" y="6311"/>
                    <a:pt x="1" y="6797"/>
                  </a:cubicBezTo>
                  <a:lnTo>
                    <a:pt x="24652" y="6797"/>
                  </a:lnTo>
                  <a:cubicBezTo>
                    <a:pt x="24652" y="6797"/>
                    <a:pt x="25290" y="5520"/>
                    <a:pt x="23618" y="4548"/>
                  </a:cubicBezTo>
                  <a:cubicBezTo>
                    <a:pt x="22952" y="4172"/>
                    <a:pt x="22320" y="4110"/>
                    <a:pt x="21771" y="4110"/>
                  </a:cubicBezTo>
                  <a:cubicBezTo>
                    <a:pt x="21502" y="4110"/>
                    <a:pt x="21253" y="4125"/>
                    <a:pt x="21030" y="4125"/>
                  </a:cubicBezTo>
                  <a:cubicBezTo>
                    <a:pt x="20567" y="4125"/>
                    <a:pt x="20217" y="4061"/>
                    <a:pt x="20031" y="3666"/>
                  </a:cubicBezTo>
                  <a:cubicBezTo>
                    <a:pt x="20031" y="3666"/>
                    <a:pt x="19545" y="1204"/>
                    <a:pt x="17387" y="323"/>
                  </a:cubicBezTo>
                  <a:cubicBezTo>
                    <a:pt x="16837" y="95"/>
                    <a:pt x="16337" y="1"/>
                    <a:pt x="15893" y="1"/>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8"/>
            <p:cNvSpPr/>
            <p:nvPr/>
          </p:nvSpPr>
          <p:spPr>
            <a:xfrm>
              <a:off x="1013200" y="2581200"/>
              <a:ext cx="632250" cy="169925"/>
            </a:xfrm>
            <a:custGeom>
              <a:rect b="b" l="l" r="r" t="t"/>
              <a:pathLst>
                <a:path extrusionOk="0" h="6797" w="25290">
                  <a:moveTo>
                    <a:pt x="15875" y="0"/>
                  </a:moveTo>
                  <a:cubicBezTo>
                    <a:pt x="14592" y="0"/>
                    <a:pt x="13782" y="770"/>
                    <a:pt x="13557" y="1355"/>
                  </a:cubicBezTo>
                  <a:cubicBezTo>
                    <a:pt x="13278" y="2014"/>
                    <a:pt x="13190" y="3074"/>
                    <a:pt x="12464" y="3074"/>
                  </a:cubicBezTo>
                  <a:cubicBezTo>
                    <a:pt x="12319" y="3074"/>
                    <a:pt x="12148" y="3032"/>
                    <a:pt x="11946" y="2936"/>
                  </a:cubicBezTo>
                  <a:cubicBezTo>
                    <a:pt x="11113" y="2551"/>
                    <a:pt x="10625" y="2122"/>
                    <a:pt x="9882" y="2122"/>
                  </a:cubicBezTo>
                  <a:cubicBezTo>
                    <a:pt x="9567" y="2122"/>
                    <a:pt x="9207" y="2199"/>
                    <a:pt x="8755" y="2389"/>
                  </a:cubicBezTo>
                  <a:cubicBezTo>
                    <a:pt x="7235" y="3027"/>
                    <a:pt x="7721" y="4395"/>
                    <a:pt x="6596" y="4638"/>
                  </a:cubicBezTo>
                  <a:cubicBezTo>
                    <a:pt x="6437" y="4669"/>
                    <a:pt x="6309" y="4682"/>
                    <a:pt x="6203" y="4682"/>
                  </a:cubicBezTo>
                  <a:cubicBezTo>
                    <a:pt x="5677" y="4682"/>
                    <a:pt x="5699" y="4362"/>
                    <a:pt x="5095" y="4362"/>
                  </a:cubicBezTo>
                  <a:cubicBezTo>
                    <a:pt x="4989" y="4362"/>
                    <a:pt x="4863" y="4372"/>
                    <a:pt x="4712" y="4395"/>
                  </a:cubicBezTo>
                  <a:cubicBezTo>
                    <a:pt x="3527" y="4547"/>
                    <a:pt x="3587" y="5276"/>
                    <a:pt x="3283" y="5671"/>
                  </a:cubicBezTo>
                  <a:cubicBezTo>
                    <a:pt x="3141" y="5840"/>
                    <a:pt x="3059" y="5876"/>
                    <a:pt x="2926" y="5876"/>
                  </a:cubicBezTo>
                  <a:cubicBezTo>
                    <a:pt x="2825" y="5876"/>
                    <a:pt x="2696" y="5855"/>
                    <a:pt x="2489" y="5855"/>
                  </a:cubicBezTo>
                  <a:cubicBezTo>
                    <a:pt x="2324" y="5855"/>
                    <a:pt x="2111" y="5868"/>
                    <a:pt x="1824" y="5915"/>
                  </a:cubicBezTo>
                  <a:cubicBezTo>
                    <a:pt x="1156" y="6006"/>
                    <a:pt x="517" y="6310"/>
                    <a:pt x="1" y="6796"/>
                  </a:cubicBezTo>
                  <a:lnTo>
                    <a:pt x="24652" y="6796"/>
                  </a:lnTo>
                  <a:cubicBezTo>
                    <a:pt x="24652" y="6796"/>
                    <a:pt x="25290" y="5489"/>
                    <a:pt x="23618" y="4547"/>
                  </a:cubicBezTo>
                  <a:cubicBezTo>
                    <a:pt x="22952" y="4171"/>
                    <a:pt x="22320" y="4110"/>
                    <a:pt x="21769" y="4110"/>
                  </a:cubicBezTo>
                  <a:cubicBezTo>
                    <a:pt x="21499" y="4110"/>
                    <a:pt x="21249" y="4125"/>
                    <a:pt x="21024" y="4125"/>
                  </a:cubicBezTo>
                  <a:cubicBezTo>
                    <a:pt x="20556" y="4125"/>
                    <a:pt x="20198" y="4060"/>
                    <a:pt x="20001" y="3665"/>
                  </a:cubicBezTo>
                  <a:cubicBezTo>
                    <a:pt x="20001" y="3665"/>
                    <a:pt x="19545" y="1203"/>
                    <a:pt x="17387" y="322"/>
                  </a:cubicBezTo>
                  <a:cubicBezTo>
                    <a:pt x="16829" y="94"/>
                    <a:pt x="16323" y="0"/>
                    <a:pt x="15875" y="0"/>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8"/>
            <p:cNvSpPr/>
            <p:nvPr/>
          </p:nvSpPr>
          <p:spPr>
            <a:xfrm>
              <a:off x="5419050" y="1934975"/>
              <a:ext cx="821475" cy="915675"/>
            </a:xfrm>
            <a:custGeom>
              <a:rect b="b" l="l" r="r" t="t"/>
              <a:pathLst>
                <a:path extrusionOk="0" h="36627" w="32859">
                  <a:moveTo>
                    <a:pt x="16415" y="0"/>
                  </a:moveTo>
                  <a:cubicBezTo>
                    <a:pt x="7357" y="0"/>
                    <a:pt x="1" y="12432"/>
                    <a:pt x="1" y="21034"/>
                  </a:cubicBezTo>
                  <a:cubicBezTo>
                    <a:pt x="1" y="29636"/>
                    <a:pt x="7357" y="36627"/>
                    <a:pt x="16415" y="36627"/>
                  </a:cubicBezTo>
                  <a:cubicBezTo>
                    <a:pt x="25503" y="36627"/>
                    <a:pt x="32859" y="29636"/>
                    <a:pt x="32859" y="21034"/>
                  </a:cubicBezTo>
                  <a:cubicBezTo>
                    <a:pt x="32859" y="12432"/>
                    <a:pt x="25503" y="0"/>
                    <a:pt x="164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8"/>
            <p:cNvSpPr/>
            <p:nvPr/>
          </p:nvSpPr>
          <p:spPr>
            <a:xfrm>
              <a:off x="5676675" y="2264750"/>
              <a:ext cx="392875" cy="1360250"/>
            </a:xfrm>
            <a:custGeom>
              <a:rect b="b" l="l" r="r" t="t"/>
              <a:pathLst>
                <a:path extrusionOk="0" h="54410" w="15715">
                  <a:moveTo>
                    <a:pt x="5714" y="1"/>
                  </a:moveTo>
                  <a:lnTo>
                    <a:pt x="5198" y="11430"/>
                  </a:lnTo>
                  <a:lnTo>
                    <a:pt x="2249" y="4439"/>
                  </a:lnTo>
                  <a:lnTo>
                    <a:pt x="4985" y="13253"/>
                  </a:lnTo>
                  <a:lnTo>
                    <a:pt x="4985" y="18998"/>
                  </a:lnTo>
                  <a:lnTo>
                    <a:pt x="0" y="13466"/>
                  </a:lnTo>
                  <a:lnTo>
                    <a:pt x="4985" y="20974"/>
                  </a:lnTo>
                  <a:lnTo>
                    <a:pt x="4711" y="54409"/>
                  </a:lnTo>
                  <a:lnTo>
                    <a:pt x="6778" y="54409"/>
                  </a:lnTo>
                  <a:lnTo>
                    <a:pt x="6566" y="20062"/>
                  </a:lnTo>
                  <a:lnTo>
                    <a:pt x="10183" y="16567"/>
                  </a:lnTo>
                  <a:lnTo>
                    <a:pt x="15715" y="15715"/>
                  </a:lnTo>
                  <a:lnTo>
                    <a:pt x="10578" y="15989"/>
                  </a:lnTo>
                  <a:lnTo>
                    <a:pt x="10578" y="15989"/>
                  </a:lnTo>
                  <a:lnTo>
                    <a:pt x="12888" y="11308"/>
                  </a:lnTo>
                  <a:lnTo>
                    <a:pt x="9605" y="16293"/>
                  </a:lnTo>
                  <a:lnTo>
                    <a:pt x="6322" y="18998"/>
                  </a:lnTo>
                  <a:lnTo>
                    <a:pt x="6322" y="18998"/>
                  </a:lnTo>
                  <a:lnTo>
                    <a:pt x="6444" y="16050"/>
                  </a:lnTo>
                  <a:lnTo>
                    <a:pt x="14012" y="7144"/>
                  </a:lnTo>
                  <a:lnTo>
                    <a:pt x="6110" y="14469"/>
                  </a:lnTo>
                  <a:lnTo>
                    <a:pt x="5988" y="12463"/>
                  </a:lnTo>
                  <a:lnTo>
                    <a:pt x="5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8"/>
            <p:cNvSpPr/>
            <p:nvPr/>
          </p:nvSpPr>
          <p:spPr>
            <a:xfrm>
              <a:off x="6258750" y="2260950"/>
              <a:ext cx="662650" cy="738650"/>
            </a:xfrm>
            <a:custGeom>
              <a:rect b="b" l="l" r="r" t="t"/>
              <a:pathLst>
                <a:path extrusionOk="0" h="29546" w="26506">
                  <a:moveTo>
                    <a:pt x="13253" y="1"/>
                  </a:moveTo>
                  <a:cubicBezTo>
                    <a:pt x="5927" y="1"/>
                    <a:pt x="0" y="10062"/>
                    <a:pt x="0" y="16992"/>
                  </a:cubicBezTo>
                  <a:cubicBezTo>
                    <a:pt x="0" y="23922"/>
                    <a:pt x="5927" y="29545"/>
                    <a:pt x="13253" y="29545"/>
                  </a:cubicBezTo>
                  <a:cubicBezTo>
                    <a:pt x="20548" y="29545"/>
                    <a:pt x="26505" y="23922"/>
                    <a:pt x="26505" y="16992"/>
                  </a:cubicBezTo>
                  <a:cubicBezTo>
                    <a:pt x="26505" y="10062"/>
                    <a:pt x="20548" y="1"/>
                    <a:pt x="13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8"/>
            <p:cNvSpPr/>
            <p:nvPr/>
          </p:nvSpPr>
          <p:spPr>
            <a:xfrm>
              <a:off x="6466200" y="2526925"/>
              <a:ext cx="316900" cy="1098075"/>
            </a:xfrm>
            <a:custGeom>
              <a:rect b="b" l="l" r="r" t="t"/>
              <a:pathLst>
                <a:path extrusionOk="0" h="43923" w="12676">
                  <a:moveTo>
                    <a:pt x="4620" y="0"/>
                  </a:moveTo>
                  <a:lnTo>
                    <a:pt x="4195" y="9241"/>
                  </a:lnTo>
                  <a:lnTo>
                    <a:pt x="1824" y="3587"/>
                  </a:lnTo>
                  <a:lnTo>
                    <a:pt x="4012" y="10700"/>
                  </a:lnTo>
                  <a:lnTo>
                    <a:pt x="4012" y="15350"/>
                  </a:lnTo>
                  <a:lnTo>
                    <a:pt x="0" y="10882"/>
                  </a:lnTo>
                  <a:lnTo>
                    <a:pt x="4012" y="16931"/>
                  </a:lnTo>
                  <a:lnTo>
                    <a:pt x="3830" y="43922"/>
                  </a:lnTo>
                  <a:lnTo>
                    <a:pt x="5471" y="43922"/>
                  </a:lnTo>
                  <a:lnTo>
                    <a:pt x="5289" y="16232"/>
                  </a:lnTo>
                  <a:lnTo>
                    <a:pt x="8207" y="13405"/>
                  </a:lnTo>
                  <a:lnTo>
                    <a:pt x="12675" y="12706"/>
                  </a:lnTo>
                  <a:lnTo>
                    <a:pt x="8541" y="12919"/>
                  </a:lnTo>
                  <a:lnTo>
                    <a:pt x="10396" y="9149"/>
                  </a:lnTo>
                  <a:lnTo>
                    <a:pt x="7751" y="13162"/>
                  </a:lnTo>
                  <a:lnTo>
                    <a:pt x="5107" y="15350"/>
                  </a:lnTo>
                  <a:lnTo>
                    <a:pt x="5198" y="12979"/>
                  </a:lnTo>
                  <a:lnTo>
                    <a:pt x="11307" y="5776"/>
                  </a:lnTo>
                  <a:lnTo>
                    <a:pt x="4924" y="11703"/>
                  </a:lnTo>
                  <a:lnTo>
                    <a:pt x="4833" y="10061"/>
                  </a:lnTo>
                  <a:lnTo>
                    <a:pt x="4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8"/>
            <p:cNvSpPr/>
            <p:nvPr/>
          </p:nvSpPr>
          <p:spPr>
            <a:xfrm>
              <a:off x="4511750" y="1374925"/>
              <a:ext cx="1093500" cy="1218125"/>
            </a:xfrm>
            <a:custGeom>
              <a:rect b="b" l="l" r="r" t="t"/>
              <a:pathLst>
                <a:path extrusionOk="0" h="48725" w="43740">
                  <a:moveTo>
                    <a:pt x="21855" y="1"/>
                  </a:moveTo>
                  <a:cubicBezTo>
                    <a:pt x="9788" y="1"/>
                    <a:pt x="0" y="16597"/>
                    <a:pt x="0" y="28025"/>
                  </a:cubicBezTo>
                  <a:cubicBezTo>
                    <a:pt x="0" y="39454"/>
                    <a:pt x="9788" y="48725"/>
                    <a:pt x="21855" y="48725"/>
                  </a:cubicBezTo>
                  <a:cubicBezTo>
                    <a:pt x="33922" y="48725"/>
                    <a:pt x="43740" y="39454"/>
                    <a:pt x="43740" y="28025"/>
                  </a:cubicBezTo>
                  <a:cubicBezTo>
                    <a:pt x="43740" y="16566"/>
                    <a:pt x="33952" y="1"/>
                    <a:pt x="218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8"/>
            <p:cNvSpPr/>
            <p:nvPr/>
          </p:nvSpPr>
          <p:spPr>
            <a:xfrm>
              <a:off x="4855225" y="1813375"/>
              <a:ext cx="522075" cy="1811625"/>
            </a:xfrm>
            <a:custGeom>
              <a:rect b="b" l="l" r="r" t="t"/>
              <a:pathLst>
                <a:path extrusionOk="0" h="72465" w="20883">
                  <a:moveTo>
                    <a:pt x="7599" y="1"/>
                  </a:moveTo>
                  <a:lnTo>
                    <a:pt x="6900" y="15260"/>
                  </a:lnTo>
                  <a:lnTo>
                    <a:pt x="3009" y="5928"/>
                  </a:lnTo>
                  <a:lnTo>
                    <a:pt x="6596" y="17661"/>
                  </a:lnTo>
                  <a:lnTo>
                    <a:pt x="6596" y="25320"/>
                  </a:lnTo>
                  <a:lnTo>
                    <a:pt x="0" y="17965"/>
                  </a:lnTo>
                  <a:lnTo>
                    <a:pt x="6596" y="27935"/>
                  </a:lnTo>
                  <a:lnTo>
                    <a:pt x="6262" y="72464"/>
                  </a:lnTo>
                  <a:lnTo>
                    <a:pt x="8997" y="72464"/>
                  </a:lnTo>
                  <a:lnTo>
                    <a:pt x="8724" y="26749"/>
                  </a:lnTo>
                  <a:lnTo>
                    <a:pt x="13526" y="22099"/>
                  </a:lnTo>
                  <a:lnTo>
                    <a:pt x="20882" y="20974"/>
                  </a:lnTo>
                  <a:lnTo>
                    <a:pt x="20882" y="20974"/>
                  </a:lnTo>
                  <a:lnTo>
                    <a:pt x="14043" y="21308"/>
                  </a:lnTo>
                  <a:lnTo>
                    <a:pt x="17113" y="15108"/>
                  </a:lnTo>
                  <a:lnTo>
                    <a:pt x="12766" y="21703"/>
                  </a:lnTo>
                  <a:lnTo>
                    <a:pt x="8420" y="25320"/>
                  </a:lnTo>
                  <a:lnTo>
                    <a:pt x="8572" y="21430"/>
                  </a:lnTo>
                  <a:lnTo>
                    <a:pt x="18633" y="9545"/>
                  </a:lnTo>
                  <a:lnTo>
                    <a:pt x="8116" y="19302"/>
                  </a:lnTo>
                  <a:lnTo>
                    <a:pt x="7964" y="16597"/>
                  </a:lnTo>
                  <a:lnTo>
                    <a:pt x="7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8"/>
            <p:cNvSpPr/>
            <p:nvPr/>
          </p:nvSpPr>
          <p:spPr>
            <a:xfrm>
              <a:off x="5466925" y="824775"/>
              <a:ext cx="1360250" cy="1516000"/>
            </a:xfrm>
            <a:custGeom>
              <a:rect b="b" l="l" r="r" t="t"/>
              <a:pathLst>
                <a:path extrusionOk="0" h="60640" w="54410">
                  <a:moveTo>
                    <a:pt x="27205" y="0"/>
                  </a:moveTo>
                  <a:cubicBezTo>
                    <a:pt x="12159" y="0"/>
                    <a:pt x="1" y="20609"/>
                    <a:pt x="1" y="34864"/>
                  </a:cubicBezTo>
                  <a:cubicBezTo>
                    <a:pt x="1" y="49089"/>
                    <a:pt x="12159" y="60640"/>
                    <a:pt x="27205" y="60640"/>
                  </a:cubicBezTo>
                  <a:cubicBezTo>
                    <a:pt x="42220" y="60640"/>
                    <a:pt x="54409" y="49089"/>
                    <a:pt x="54409" y="34864"/>
                  </a:cubicBezTo>
                  <a:cubicBezTo>
                    <a:pt x="54409" y="20609"/>
                    <a:pt x="42220" y="0"/>
                    <a:pt x="272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8"/>
            <p:cNvSpPr/>
            <p:nvPr/>
          </p:nvSpPr>
          <p:spPr>
            <a:xfrm>
              <a:off x="5894000" y="1371125"/>
              <a:ext cx="649725" cy="2253875"/>
            </a:xfrm>
            <a:custGeom>
              <a:rect b="b" l="l" r="r" t="t"/>
              <a:pathLst>
                <a:path extrusionOk="0" h="90155" w="25989">
                  <a:moveTo>
                    <a:pt x="9453" y="1"/>
                  </a:moveTo>
                  <a:lnTo>
                    <a:pt x="8602" y="18968"/>
                  </a:lnTo>
                  <a:lnTo>
                    <a:pt x="3739" y="7356"/>
                  </a:lnTo>
                  <a:lnTo>
                    <a:pt x="8237" y="21946"/>
                  </a:lnTo>
                  <a:lnTo>
                    <a:pt x="8237" y="31491"/>
                  </a:lnTo>
                  <a:lnTo>
                    <a:pt x="0" y="22311"/>
                  </a:lnTo>
                  <a:lnTo>
                    <a:pt x="8237" y="34743"/>
                  </a:lnTo>
                  <a:lnTo>
                    <a:pt x="7812" y="90154"/>
                  </a:lnTo>
                  <a:lnTo>
                    <a:pt x="11216" y="90154"/>
                  </a:lnTo>
                  <a:lnTo>
                    <a:pt x="10851" y="33254"/>
                  </a:lnTo>
                  <a:lnTo>
                    <a:pt x="16839" y="27448"/>
                  </a:lnTo>
                  <a:lnTo>
                    <a:pt x="25989" y="26050"/>
                  </a:lnTo>
                  <a:lnTo>
                    <a:pt x="25989" y="26050"/>
                  </a:lnTo>
                  <a:lnTo>
                    <a:pt x="17508" y="26475"/>
                  </a:lnTo>
                  <a:lnTo>
                    <a:pt x="21308" y="18755"/>
                  </a:lnTo>
                  <a:lnTo>
                    <a:pt x="15897" y="26992"/>
                  </a:lnTo>
                  <a:lnTo>
                    <a:pt x="10456" y="31491"/>
                  </a:lnTo>
                  <a:lnTo>
                    <a:pt x="10669" y="26627"/>
                  </a:lnTo>
                  <a:lnTo>
                    <a:pt x="23192" y="11855"/>
                  </a:lnTo>
                  <a:lnTo>
                    <a:pt x="23192" y="11855"/>
                  </a:lnTo>
                  <a:lnTo>
                    <a:pt x="10092" y="24013"/>
                  </a:lnTo>
                  <a:lnTo>
                    <a:pt x="9909" y="20639"/>
                  </a:lnTo>
                  <a:lnTo>
                    <a:pt x="9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8"/>
            <p:cNvSpPr/>
            <p:nvPr/>
          </p:nvSpPr>
          <p:spPr>
            <a:xfrm>
              <a:off x="3298950" y="3611800"/>
              <a:ext cx="3682475" cy="1174300"/>
            </a:xfrm>
            <a:custGeom>
              <a:rect b="b" l="l" r="r" t="t"/>
              <a:pathLst>
                <a:path extrusionOk="0" h="46972" w="147299">
                  <a:moveTo>
                    <a:pt x="44555" y="0"/>
                  </a:moveTo>
                  <a:cubicBezTo>
                    <a:pt x="42728" y="0"/>
                    <a:pt x="40853" y="198"/>
                    <a:pt x="39910" y="892"/>
                  </a:cubicBezTo>
                  <a:cubicBezTo>
                    <a:pt x="38938" y="1652"/>
                    <a:pt x="37996" y="2472"/>
                    <a:pt x="37114" y="3384"/>
                  </a:cubicBezTo>
                  <a:cubicBezTo>
                    <a:pt x="35716" y="4722"/>
                    <a:pt x="34561" y="5968"/>
                    <a:pt x="34561" y="5968"/>
                  </a:cubicBezTo>
                  <a:lnTo>
                    <a:pt x="39120" y="4874"/>
                  </a:lnTo>
                  <a:lnTo>
                    <a:pt x="39120" y="4874"/>
                  </a:lnTo>
                  <a:cubicBezTo>
                    <a:pt x="39120" y="4874"/>
                    <a:pt x="37813" y="6485"/>
                    <a:pt x="37813" y="7822"/>
                  </a:cubicBezTo>
                  <a:cubicBezTo>
                    <a:pt x="37813" y="9159"/>
                    <a:pt x="38603" y="11287"/>
                    <a:pt x="38603" y="11287"/>
                  </a:cubicBezTo>
                  <a:lnTo>
                    <a:pt x="40062" y="9828"/>
                  </a:lnTo>
                  <a:lnTo>
                    <a:pt x="41005" y="8886"/>
                  </a:lnTo>
                  <a:lnTo>
                    <a:pt x="41795" y="12108"/>
                  </a:lnTo>
                  <a:lnTo>
                    <a:pt x="45017" y="11044"/>
                  </a:lnTo>
                  <a:lnTo>
                    <a:pt x="44196" y="13962"/>
                  </a:lnTo>
                  <a:lnTo>
                    <a:pt x="44196" y="15846"/>
                  </a:lnTo>
                  <a:lnTo>
                    <a:pt x="46628" y="14235"/>
                  </a:lnTo>
                  <a:lnTo>
                    <a:pt x="46628" y="14235"/>
                  </a:lnTo>
                  <a:cubicBezTo>
                    <a:pt x="46628" y="14236"/>
                    <a:pt x="45017" y="17457"/>
                    <a:pt x="44470" y="18248"/>
                  </a:cubicBezTo>
                  <a:cubicBezTo>
                    <a:pt x="43953" y="19038"/>
                    <a:pt x="42069" y="27609"/>
                    <a:pt x="31643" y="36667"/>
                  </a:cubicBezTo>
                  <a:cubicBezTo>
                    <a:pt x="24895" y="42564"/>
                    <a:pt x="10670" y="45512"/>
                    <a:pt x="1" y="46971"/>
                  </a:cubicBezTo>
                  <a:lnTo>
                    <a:pt x="112039" y="46971"/>
                  </a:lnTo>
                  <a:cubicBezTo>
                    <a:pt x="129882" y="46971"/>
                    <a:pt x="144806" y="33324"/>
                    <a:pt x="146417" y="15542"/>
                  </a:cubicBezTo>
                  <a:lnTo>
                    <a:pt x="147298" y="5725"/>
                  </a:lnTo>
                  <a:cubicBezTo>
                    <a:pt x="147298" y="5725"/>
                    <a:pt x="147298" y="3749"/>
                    <a:pt x="147147" y="345"/>
                  </a:cubicBezTo>
                  <a:lnTo>
                    <a:pt x="49303" y="345"/>
                  </a:lnTo>
                  <a:cubicBezTo>
                    <a:pt x="49303" y="345"/>
                    <a:pt x="46970" y="0"/>
                    <a:pt x="445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8"/>
            <p:cNvSpPr/>
            <p:nvPr/>
          </p:nvSpPr>
          <p:spPr>
            <a:xfrm>
              <a:off x="4164475" y="3612400"/>
              <a:ext cx="1982575" cy="463950"/>
            </a:xfrm>
            <a:custGeom>
              <a:rect b="b" l="l" r="r" t="t"/>
              <a:pathLst>
                <a:path extrusionOk="0" h="18558" w="79303">
                  <a:moveTo>
                    <a:pt x="9881" y="1"/>
                  </a:moveTo>
                  <a:cubicBezTo>
                    <a:pt x="8076" y="1"/>
                    <a:pt x="6240" y="194"/>
                    <a:pt x="5320" y="868"/>
                  </a:cubicBezTo>
                  <a:cubicBezTo>
                    <a:pt x="4347" y="1658"/>
                    <a:pt x="3405" y="2479"/>
                    <a:pt x="2523" y="3360"/>
                  </a:cubicBezTo>
                  <a:cubicBezTo>
                    <a:pt x="1125" y="4698"/>
                    <a:pt x="1" y="5944"/>
                    <a:pt x="1" y="5944"/>
                  </a:cubicBezTo>
                  <a:lnTo>
                    <a:pt x="4560" y="4880"/>
                  </a:lnTo>
                  <a:lnTo>
                    <a:pt x="4560" y="4880"/>
                  </a:lnTo>
                  <a:cubicBezTo>
                    <a:pt x="4560" y="4880"/>
                    <a:pt x="3223" y="6491"/>
                    <a:pt x="3223" y="7828"/>
                  </a:cubicBezTo>
                  <a:cubicBezTo>
                    <a:pt x="3223" y="9166"/>
                    <a:pt x="4013" y="11293"/>
                    <a:pt x="4013" y="11293"/>
                  </a:cubicBezTo>
                  <a:lnTo>
                    <a:pt x="5472" y="9834"/>
                  </a:lnTo>
                  <a:lnTo>
                    <a:pt x="6414" y="8892"/>
                  </a:lnTo>
                  <a:lnTo>
                    <a:pt x="7235" y="12084"/>
                  </a:lnTo>
                  <a:lnTo>
                    <a:pt x="10426" y="11020"/>
                  </a:lnTo>
                  <a:lnTo>
                    <a:pt x="9636" y="13968"/>
                  </a:lnTo>
                  <a:lnTo>
                    <a:pt x="9636" y="15822"/>
                  </a:lnTo>
                  <a:lnTo>
                    <a:pt x="12037" y="14242"/>
                  </a:lnTo>
                  <a:lnTo>
                    <a:pt x="13040" y="18558"/>
                  </a:lnTo>
                  <a:lnTo>
                    <a:pt x="16901" y="15549"/>
                  </a:lnTo>
                  <a:lnTo>
                    <a:pt x="22889" y="15549"/>
                  </a:lnTo>
                  <a:lnTo>
                    <a:pt x="22007" y="17646"/>
                  </a:lnTo>
                  <a:lnTo>
                    <a:pt x="29180" y="15549"/>
                  </a:lnTo>
                  <a:lnTo>
                    <a:pt x="31551" y="14667"/>
                  </a:lnTo>
                  <a:lnTo>
                    <a:pt x="36567" y="11111"/>
                  </a:lnTo>
                  <a:lnTo>
                    <a:pt x="39606" y="8983"/>
                  </a:lnTo>
                  <a:lnTo>
                    <a:pt x="40488" y="11962"/>
                  </a:lnTo>
                  <a:lnTo>
                    <a:pt x="44682" y="8983"/>
                  </a:lnTo>
                  <a:lnTo>
                    <a:pt x="47965" y="7768"/>
                  </a:lnTo>
                  <a:lnTo>
                    <a:pt x="52129" y="7160"/>
                  </a:lnTo>
                  <a:lnTo>
                    <a:pt x="59272" y="5427"/>
                  </a:lnTo>
                  <a:lnTo>
                    <a:pt x="59272" y="5427"/>
                  </a:lnTo>
                  <a:lnTo>
                    <a:pt x="56932" y="8953"/>
                  </a:lnTo>
                  <a:cubicBezTo>
                    <a:pt x="56932" y="8953"/>
                    <a:pt x="63436" y="4667"/>
                    <a:pt x="65503" y="3907"/>
                  </a:cubicBezTo>
                  <a:cubicBezTo>
                    <a:pt x="67327" y="3269"/>
                    <a:pt x="69151" y="2752"/>
                    <a:pt x="70975" y="2327"/>
                  </a:cubicBezTo>
                  <a:lnTo>
                    <a:pt x="74105" y="1020"/>
                  </a:lnTo>
                  <a:lnTo>
                    <a:pt x="79303" y="351"/>
                  </a:lnTo>
                  <a:lnTo>
                    <a:pt x="14682" y="351"/>
                  </a:lnTo>
                  <a:cubicBezTo>
                    <a:pt x="14682" y="351"/>
                    <a:pt x="12310" y="1"/>
                    <a:pt x="98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38"/>
          <p:cNvGrpSpPr/>
          <p:nvPr/>
        </p:nvGrpSpPr>
        <p:grpSpPr>
          <a:xfrm>
            <a:off x="4915051" y="1529898"/>
            <a:ext cx="659596" cy="548345"/>
            <a:chOff x="4857150" y="1419910"/>
            <a:chExt cx="659596" cy="548345"/>
          </a:xfrm>
        </p:grpSpPr>
        <p:sp>
          <p:nvSpPr>
            <p:cNvPr id="1468" name="Google Shape;1468;p38"/>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8"/>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470" name="Google Shape;1470;p38"/>
          <p:cNvSpPr txBox="1"/>
          <p:nvPr/>
        </p:nvSpPr>
        <p:spPr>
          <a:xfrm>
            <a:off x="5687135" y="1529900"/>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Set up</a:t>
            </a:r>
            <a:r>
              <a:rPr b="1" lang="en" sz="1200">
                <a:solidFill>
                  <a:schemeClr val="dk1"/>
                </a:solidFill>
                <a:latin typeface="Times New Roman"/>
                <a:ea typeface="Times New Roman"/>
                <a:cs typeface="Times New Roman"/>
                <a:sym typeface="Times New Roman"/>
              </a:rPr>
              <a:t> 15000 </a:t>
            </a:r>
            <a:r>
              <a:rPr lang="en" sz="1200">
                <a:solidFill>
                  <a:schemeClr val="dk1"/>
                </a:solidFill>
                <a:latin typeface="Times New Roman"/>
                <a:ea typeface="Times New Roman"/>
                <a:cs typeface="Times New Roman"/>
                <a:sym typeface="Times New Roman"/>
              </a:rPr>
              <a:t>BESS with </a:t>
            </a:r>
            <a:r>
              <a:rPr b="1" lang="en" sz="1200">
                <a:solidFill>
                  <a:schemeClr val="dk1"/>
                </a:solidFill>
                <a:latin typeface="Times New Roman"/>
                <a:ea typeface="Times New Roman"/>
                <a:cs typeface="Times New Roman"/>
                <a:sym typeface="Times New Roman"/>
              </a:rPr>
              <a:t>200 kWh</a:t>
            </a:r>
            <a:r>
              <a:rPr lang="en" sz="1200">
                <a:solidFill>
                  <a:schemeClr val="dk1"/>
                </a:solidFill>
                <a:latin typeface="Times New Roman"/>
                <a:ea typeface="Times New Roman"/>
                <a:cs typeface="Times New Roman"/>
                <a:sym typeface="Times New Roman"/>
              </a:rPr>
              <a:t> capacity at offices and public places</a:t>
            </a:r>
            <a:endParaRPr b="1" sz="1200">
              <a:solidFill>
                <a:schemeClr val="dk1"/>
              </a:solidFill>
              <a:latin typeface="Times New Roman"/>
              <a:ea typeface="Times New Roman"/>
              <a:cs typeface="Times New Roman"/>
              <a:sym typeface="Times New Roman"/>
            </a:endParaRPr>
          </a:p>
        </p:txBody>
      </p:sp>
      <p:grpSp>
        <p:nvGrpSpPr>
          <p:cNvPr id="1471" name="Google Shape;1471;p38"/>
          <p:cNvGrpSpPr/>
          <p:nvPr/>
        </p:nvGrpSpPr>
        <p:grpSpPr>
          <a:xfrm>
            <a:off x="4915051" y="2668398"/>
            <a:ext cx="659596" cy="548345"/>
            <a:chOff x="4857150" y="2577423"/>
            <a:chExt cx="659596" cy="548345"/>
          </a:xfrm>
        </p:grpSpPr>
        <p:sp>
          <p:nvSpPr>
            <p:cNvPr id="1472" name="Google Shape;1472;p38"/>
            <p:cNvSpPr/>
            <p:nvPr/>
          </p:nvSpPr>
          <p:spPr>
            <a:xfrm rot="10800000">
              <a:off x="4857153" y="2577423"/>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3" name="Google Shape;1473;p38"/>
            <p:cNvSpPr txBox="1"/>
            <p:nvPr/>
          </p:nvSpPr>
          <p:spPr>
            <a:xfrm>
              <a:off x="4857150" y="2715388"/>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474" name="Google Shape;1474;p38"/>
          <p:cNvSpPr txBox="1"/>
          <p:nvPr/>
        </p:nvSpPr>
        <p:spPr>
          <a:xfrm>
            <a:off x="5687135" y="2664476"/>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Set up recycling stations to extract metals for production of batteries</a:t>
            </a:r>
            <a:endParaRPr sz="1200">
              <a:solidFill>
                <a:schemeClr val="dk1"/>
              </a:solidFill>
              <a:latin typeface="Times New Roman"/>
              <a:ea typeface="Times New Roman"/>
              <a:cs typeface="Times New Roman"/>
              <a:sym typeface="Times New Roman"/>
            </a:endParaRPr>
          </a:p>
        </p:txBody>
      </p:sp>
      <p:grpSp>
        <p:nvGrpSpPr>
          <p:cNvPr id="1475" name="Google Shape;1475;p38"/>
          <p:cNvGrpSpPr/>
          <p:nvPr/>
        </p:nvGrpSpPr>
        <p:grpSpPr>
          <a:xfrm>
            <a:off x="4915051" y="3763973"/>
            <a:ext cx="659596" cy="548345"/>
            <a:chOff x="4857150" y="3734935"/>
            <a:chExt cx="659596" cy="548345"/>
          </a:xfrm>
        </p:grpSpPr>
        <p:sp>
          <p:nvSpPr>
            <p:cNvPr id="1476" name="Google Shape;1476;p38"/>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7" name="Google Shape;1477;p38"/>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478" name="Google Shape;1478;p38"/>
          <p:cNvSpPr txBox="1"/>
          <p:nvPr/>
        </p:nvSpPr>
        <p:spPr>
          <a:xfrm>
            <a:off x="5687135" y="3763975"/>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Special loans to aid in setting up of BESS at institutions and residential places</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39"/>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Long </a:t>
            </a:r>
            <a:r>
              <a:rPr b="1" lang="en">
                <a:latin typeface="Times New Roman"/>
                <a:ea typeface="Times New Roman"/>
                <a:cs typeface="Times New Roman"/>
                <a:sym typeface="Times New Roman"/>
              </a:rPr>
              <a:t>Term Policies</a:t>
            </a:r>
            <a:endParaRPr b="1">
              <a:latin typeface="Times New Roman"/>
              <a:ea typeface="Times New Roman"/>
              <a:cs typeface="Times New Roman"/>
              <a:sym typeface="Times New Roman"/>
            </a:endParaRPr>
          </a:p>
        </p:txBody>
      </p:sp>
      <p:grpSp>
        <p:nvGrpSpPr>
          <p:cNvPr id="1484" name="Google Shape;1484;p39"/>
          <p:cNvGrpSpPr/>
          <p:nvPr/>
        </p:nvGrpSpPr>
        <p:grpSpPr>
          <a:xfrm>
            <a:off x="4737326" y="1460073"/>
            <a:ext cx="659596" cy="548345"/>
            <a:chOff x="4857150" y="1419910"/>
            <a:chExt cx="659596" cy="548345"/>
          </a:xfrm>
        </p:grpSpPr>
        <p:sp>
          <p:nvSpPr>
            <p:cNvPr id="1485" name="Google Shape;1485;p39"/>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9"/>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487" name="Google Shape;1487;p39"/>
          <p:cNvSpPr txBox="1"/>
          <p:nvPr/>
        </p:nvSpPr>
        <p:spPr>
          <a:xfrm>
            <a:off x="5509410" y="1495150"/>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Financial incentives to promote residential BESS</a:t>
            </a:r>
            <a:endParaRPr b="1" sz="1200">
              <a:solidFill>
                <a:schemeClr val="dk1"/>
              </a:solidFill>
              <a:latin typeface="Times New Roman"/>
              <a:ea typeface="Times New Roman"/>
              <a:cs typeface="Times New Roman"/>
              <a:sym typeface="Times New Roman"/>
            </a:endParaRPr>
          </a:p>
        </p:txBody>
      </p:sp>
      <p:grpSp>
        <p:nvGrpSpPr>
          <p:cNvPr id="1488" name="Google Shape;1488;p39"/>
          <p:cNvGrpSpPr/>
          <p:nvPr/>
        </p:nvGrpSpPr>
        <p:grpSpPr>
          <a:xfrm>
            <a:off x="4737326" y="2598573"/>
            <a:ext cx="659596" cy="548345"/>
            <a:chOff x="4857150" y="2577423"/>
            <a:chExt cx="659596" cy="548345"/>
          </a:xfrm>
        </p:grpSpPr>
        <p:sp>
          <p:nvSpPr>
            <p:cNvPr id="1489" name="Google Shape;1489;p39"/>
            <p:cNvSpPr/>
            <p:nvPr/>
          </p:nvSpPr>
          <p:spPr>
            <a:xfrm rot="10800000">
              <a:off x="4857153" y="2577423"/>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0" name="Google Shape;1490;p39"/>
            <p:cNvSpPr txBox="1"/>
            <p:nvPr/>
          </p:nvSpPr>
          <p:spPr>
            <a:xfrm>
              <a:off x="4857150" y="2715388"/>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491" name="Google Shape;1491;p39"/>
          <p:cNvSpPr txBox="1"/>
          <p:nvPr/>
        </p:nvSpPr>
        <p:spPr>
          <a:xfrm>
            <a:off x="5509410" y="2633651"/>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Setting up of and strict </a:t>
            </a:r>
            <a:r>
              <a:rPr lang="en" sz="1200">
                <a:solidFill>
                  <a:schemeClr val="dk1"/>
                </a:solidFill>
                <a:latin typeface="Times New Roman"/>
                <a:ea typeface="Times New Roman"/>
                <a:cs typeface="Times New Roman"/>
                <a:sym typeface="Times New Roman"/>
              </a:rPr>
              <a:t>adherence</a:t>
            </a:r>
            <a:r>
              <a:rPr lang="en" sz="1200">
                <a:solidFill>
                  <a:schemeClr val="dk1"/>
                </a:solidFill>
                <a:latin typeface="Times New Roman"/>
                <a:ea typeface="Times New Roman"/>
                <a:cs typeface="Times New Roman"/>
                <a:sym typeface="Times New Roman"/>
              </a:rPr>
              <a:t> to energy </a:t>
            </a:r>
            <a:r>
              <a:rPr lang="en" sz="1200">
                <a:solidFill>
                  <a:schemeClr val="dk1"/>
                </a:solidFill>
                <a:latin typeface="Times New Roman"/>
                <a:ea typeface="Times New Roman"/>
                <a:cs typeface="Times New Roman"/>
                <a:sym typeface="Times New Roman"/>
              </a:rPr>
              <a:t>storage targets</a:t>
            </a:r>
            <a:r>
              <a:rPr lang="en" sz="1200">
                <a:solidFill>
                  <a:schemeClr val="dk1"/>
                </a:solidFill>
                <a:latin typeface="Times New Roman"/>
                <a:ea typeface="Times New Roman"/>
                <a:cs typeface="Times New Roman"/>
                <a:sym typeface="Times New Roman"/>
              </a:rPr>
              <a:t> to shift to distributive scale storage systems </a:t>
            </a:r>
            <a:endParaRPr sz="1200">
              <a:solidFill>
                <a:schemeClr val="dk1"/>
              </a:solidFill>
              <a:latin typeface="Times New Roman"/>
              <a:ea typeface="Times New Roman"/>
              <a:cs typeface="Times New Roman"/>
              <a:sym typeface="Times New Roman"/>
            </a:endParaRPr>
          </a:p>
        </p:txBody>
      </p:sp>
      <p:grpSp>
        <p:nvGrpSpPr>
          <p:cNvPr id="1492" name="Google Shape;1492;p39"/>
          <p:cNvGrpSpPr/>
          <p:nvPr/>
        </p:nvGrpSpPr>
        <p:grpSpPr>
          <a:xfrm>
            <a:off x="4737326" y="3694148"/>
            <a:ext cx="659596" cy="548345"/>
            <a:chOff x="4857150" y="3734935"/>
            <a:chExt cx="659596" cy="548345"/>
          </a:xfrm>
        </p:grpSpPr>
        <p:sp>
          <p:nvSpPr>
            <p:cNvPr id="1493" name="Google Shape;1493;p39"/>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4" name="Google Shape;1494;p39"/>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495" name="Google Shape;1495;p39"/>
          <p:cNvSpPr txBox="1"/>
          <p:nvPr/>
        </p:nvSpPr>
        <p:spPr>
          <a:xfrm>
            <a:off x="5509400" y="3729225"/>
            <a:ext cx="2921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Decrease import duty on Lithium from </a:t>
            </a:r>
            <a:r>
              <a:rPr b="1" lang="en" sz="1200">
                <a:solidFill>
                  <a:schemeClr val="dk1"/>
                </a:solidFill>
                <a:latin typeface="Times New Roman"/>
                <a:ea typeface="Times New Roman"/>
                <a:cs typeface="Times New Roman"/>
                <a:sym typeface="Times New Roman"/>
              </a:rPr>
              <a:t>29.8%</a:t>
            </a:r>
            <a:r>
              <a:rPr lang="en" sz="1200">
                <a:solidFill>
                  <a:schemeClr val="dk1"/>
                </a:solidFill>
                <a:latin typeface="Times New Roman"/>
                <a:ea typeface="Times New Roman"/>
                <a:cs typeface="Times New Roman"/>
                <a:sym typeface="Times New Roman"/>
              </a:rPr>
              <a:t> to </a:t>
            </a:r>
            <a:r>
              <a:rPr b="1" lang="en" sz="1200">
                <a:solidFill>
                  <a:schemeClr val="dk1"/>
                </a:solidFill>
                <a:latin typeface="Times New Roman"/>
                <a:ea typeface="Times New Roman"/>
                <a:cs typeface="Times New Roman"/>
                <a:sym typeface="Times New Roman"/>
              </a:rPr>
              <a:t>18-20%</a:t>
            </a:r>
            <a:r>
              <a:rPr lang="en" sz="1200">
                <a:solidFill>
                  <a:schemeClr val="dk1"/>
                </a:solidFill>
                <a:latin typeface="Times New Roman"/>
                <a:ea typeface="Times New Roman"/>
                <a:cs typeface="Times New Roman"/>
                <a:sym typeface="Times New Roman"/>
              </a:rPr>
              <a:t> to boost battery manufacturing, and increasing production</a:t>
            </a:r>
            <a:endParaRPr sz="1200">
              <a:solidFill>
                <a:schemeClr val="dk1"/>
              </a:solidFill>
              <a:latin typeface="Times New Roman"/>
              <a:ea typeface="Times New Roman"/>
              <a:cs typeface="Times New Roman"/>
              <a:sym typeface="Times New Roman"/>
            </a:endParaRPr>
          </a:p>
        </p:txBody>
      </p:sp>
      <p:grpSp>
        <p:nvGrpSpPr>
          <p:cNvPr id="1496" name="Google Shape;1496;p39"/>
          <p:cNvGrpSpPr/>
          <p:nvPr/>
        </p:nvGrpSpPr>
        <p:grpSpPr>
          <a:xfrm>
            <a:off x="626270" y="1782536"/>
            <a:ext cx="3661895" cy="2277171"/>
            <a:chOff x="605150" y="824775"/>
            <a:chExt cx="6376275" cy="3965125"/>
          </a:xfrm>
        </p:grpSpPr>
        <p:sp>
          <p:nvSpPr>
            <p:cNvPr id="1497" name="Google Shape;1497;p39"/>
            <p:cNvSpPr/>
            <p:nvPr/>
          </p:nvSpPr>
          <p:spPr>
            <a:xfrm>
              <a:off x="605150" y="894850"/>
              <a:ext cx="6376275" cy="3894300"/>
            </a:xfrm>
            <a:custGeom>
              <a:rect b="b" l="l" r="r" t="t"/>
              <a:pathLst>
                <a:path extrusionOk="0" h="155772" w="255051">
                  <a:moveTo>
                    <a:pt x="170117" y="1"/>
                  </a:moveTo>
                  <a:cubicBezTo>
                    <a:pt x="162145" y="1"/>
                    <a:pt x="155536" y="1069"/>
                    <a:pt x="151614" y="2456"/>
                  </a:cubicBezTo>
                  <a:cubicBezTo>
                    <a:pt x="138574" y="7106"/>
                    <a:pt x="116720" y="25617"/>
                    <a:pt x="103102" y="27806"/>
                  </a:cubicBezTo>
                  <a:cubicBezTo>
                    <a:pt x="101861" y="28002"/>
                    <a:pt x="100399" y="28084"/>
                    <a:pt x="98748" y="28084"/>
                  </a:cubicBezTo>
                  <a:cubicBezTo>
                    <a:pt x="90728" y="28084"/>
                    <a:pt x="78258" y="26159"/>
                    <a:pt x="65086" y="26159"/>
                  </a:cubicBezTo>
                  <a:cubicBezTo>
                    <a:pt x="51223" y="26159"/>
                    <a:pt x="36582" y="28291"/>
                    <a:pt x="25533" y="37046"/>
                  </a:cubicBezTo>
                  <a:cubicBezTo>
                    <a:pt x="1793" y="55830"/>
                    <a:pt x="0" y="92214"/>
                    <a:pt x="6353" y="116105"/>
                  </a:cubicBezTo>
                  <a:cubicBezTo>
                    <a:pt x="6535" y="116774"/>
                    <a:pt x="6718" y="117412"/>
                    <a:pt x="6961" y="118050"/>
                  </a:cubicBezTo>
                  <a:cubicBezTo>
                    <a:pt x="14590" y="140847"/>
                    <a:pt x="47387" y="155771"/>
                    <a:pt x="47387" y="155771"/>
                  </a:cubicBezTo>
                  <a:lnTo>
                    <a:pt x="219791" y="155771"/>
                  </a:lnTo>
                  <a:lnTo>
                    <a:pt x="219791" y="155649"/>
                  </a:lnTo>
                  <a:lnTo>
                    <a:pt x="255050" y="114403"/>
                  </a:lnTo>
                  <a:cubicBezTo>
                    <a:pt x="255050" y="114403"/>
                    <a:pt x="255050" y="112427"/>
                    <a:pt x="254868" y="109023"/>
                  </a:cubicBezTo>
                  <a:cubicBezTo>
                    <a:pt x="254230" y="94098"/>
                    <a:pt x="250643" y="51605"/>
                    <a:pt x="231311" y="26985"/>
                  </a:cubicBezTo>
                  <a:cubicBezTo>
                    <a:pt x="214717" y="5816"/>
                    <a:pt x="188711" y="1"/>
                    <a:pt x="1701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9"/>
            <p:cNvSpPr/>
            <p:nvPr/>
          </p:nvSpPr>
          <p:spPr>
            <a:xfrm>
              <a:off x="1337675" y="2222000"/>
              <a:ext cx="3342800" cy="1658300"/>
            </a:xfrm>
            <a:custGeom>
              <a:rect b="b" l="l" r="r" t="t"/>
              <a:pathLst>
                <a:path extrusionOk="0" h="66332" w="133712">
                  <a:moveTo>
                    <a:pt x="30963" y="0"/>
                  </a:moveTo>
                  <a:cubicBezTo>
                    <a:pt x="27115" y="0"/>
                    <a:pt x="12736" y="47213"/>
                    <a:pt x="12736" y="47213"/>
                  </a:cubicBezTo>
                  <a:cubicBezTo>
                    <a:pt x="12736" y="47213"/>
                    <a:pt x="12736" y="44994"/>
                    <a:pt x="12007" y="44022"/>
                  </a:cubicBezTo>
                  <a:cubicBezTo>
                    <a:pt x="11983" y="43990"/>
                    <a:pt x="11952" y="43974"/>
                    <a:pt x="11915" y="43974"/>
                  </a:cubicBezTo>
                  <a:cubicBezTo>
                    <a:pt x="10833" y="43974"/>
                    <a:pt x="4408" y="57335"/>
                    <a:pt x="4408" y="57335"/>
                  </a:cubicBezTo>
                  <a:lnTo>
                    <a:pt x="1" y="66332"/>
                  </a:lnTo>
                  <a:lnTo>
                    <a:pt x="133711" y="66332"/>
                  </a:lnTo>
                  <a:cubicBezTo>
                    <a:pt x="133711" y="66332"/>
                    <a:pt x="123924" y="48247"/>
                    <a:pt x="121705" y="47487"/>
                  </a:cubicBezTo>
                  <a:cubicBezTo>
                    <a:pt x="121522" y="47423"/>
                    <a:pt x="121337" y="47394"/>
                    <a:pt x="121152" y="47394"/>
                  </a:cubicBezTo>
                  <a:cubicBezTo>
                    <a:pt x="119122" y="47394"/>
                    <a:pt x="117054" y="50891"/>
                    <a:pt x="117054" y="50891"/>
                  </a:cubicBezTo>
                  <a:cubicBezTo>
                    <a:pt x="117054" y="50891"/>
                    <a:pt x="109456" y="35237"/>
                    <a:pt x="107510" y="33505"/>
                  </a:cubicBezTo>
                  <a:cubicBezTo>
                    <a:pt x="107353" y="33367"/>
                    <a:pt x="107157" y="33304"/>
                    <a:pt x="106930" y="33304"/>
                  </a:cubicBezTo>
                  <a:cubicBezTo>
                    <a:pt x="104300" y="33304"/>
                    <a:pt x="97449" y="41803"/>
                    <a:pt x="97449" y="41803"/>
                  </a:cubicBezTo>
                  <a:cubicBezTo>
                    <a:pt x="97449" y="41803"/>
                    <a:pt x="88878" y="20982"/>
                    <a:pt x="86689" y="20769"/>
                  </a:cubicBezTo>
                  <a:cubicBezTo>
                    <a:pt x="86677" y="20768"/>
                    <a:pt x="86664" y="20767"/>
                    <a:pt x="86651" y="20767"/>
                  </a:cubicBezTo>
                  <a:cubicBezTo>
                    <a:pt x="84375" y="20767"/>
                    <a:pt x="75929" y="42076"/>
                    <a:pt x="75929" y="42076"/>
                  </a:cubicBezTo>
                  <a:cubicBezTo>
                    <a:pt x="75929" y="42076"/>
                    <a:pt x="74683" y="41590"/>
                    <a:pt x="72008" y="41347"/>
                  </a:cubicBezTo>
                  <a:cubicBezTo>
                    <a:pt x="71908" y="41338"/>
                    <a:pt x="71809" y="41333"/>
                    <a:pt x="71712" y="41333"/>
                  </a:cubicBezTo>
                  <a:cubicBezTo>
                    <a:pt x="69179" y="41333"/>
                    <a:pt x="67601" y="44265"/>
                    <a:pt x="67601" y="44265"/>
                  </a:cubicBezTo>
                  <a:cubicBezTo>
                    <a:pt x="67601" y="44265"/>
                    <a:pt x="66871" y="43049"/>
                    <a:pt x="64652" y="42319"/>
                  </a:cubicBezTo>
                  <a:cubicBezTo>
                    <a:pt x="64595" y="42300"/>
                    <a:pt x="64533" y="42291"/>
                    <a:pt x="64467" y="42291"/>
                  </a:cubicBezTo>
                  <a:cubicBezTo>
                    <a:pt x="62030" y="42291"/>
                    <a:pt x="54135" y="55055"/>
                    <a:pt x="54135" y="55055"/>
                  </a:cubicBezTo>
                  <a:cubicBezTo>
                    <a:pt x="54135" y="55055"/>
                    <a:pt x="46536" y="33262"/>
                    <a:pt x="44834" y="32289"/>
                  </a:cubicBezTo>
                  <a:cubicBezTo>
                    <a:pt x="44626" y="32169"/>
                    <a:pt x="44422" y="32116"/>
                    <a:pt x="44224" y="32116"/>
                  </a:cubicBezTo>
                  <a:cubicBezTo>
                    <a:pt x="42773" y="32116"/>
                    <a:pt x="41643" y="34964"/>
                    <a:pt x="41643" y="34964"/>
                  </a:cubicBezTo>
                  <a:cubicBezTo>
                    <a:pt x="41643" y="34964"/>
                    <a:pt x="34530" y="3869"/>
                    <a:pt x="31339" y="191"/>
                  </a:cubicBezTo>
                  <a:cubicBezTo>
                    <a:pt x="31228" y="62"/>
                    <a:pt x="31102" y="0"/>
                    <a:pt x="30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9"/>
            <p:cNvSpPr/>
            <p:nvPr/>
          </p:nvSpPr>
          <p:spPr>
            <a:xfrm>
              <a:off x="3301250" y="2741175"/>
              <a:ext cx="414150" cy="411175"/>
            </a:xfrm>
            <a:custGeom>
              <a:rect b="b" l="l" r="r" t="t"/>
              <a:pathLst>
                <a:path extrusionOk="0" h="16447" w="16566">
                  <a:moveTo>
                    <a:pt x="8108" y="0"/>
                  </a:moveTo>
                  <a:cubicBezTo>
                    <a:pt x="6619" y="0"/>
                    <a:pt x="2682" y="8719"/>
                    <a:pt x="0" y="14987"/>
                  </a:cubicBezTo>
                  <a:lnTo>
                    <a:pt x="0" y="15048"/>
                  </a:lnTo>
                  <a:cubicBezTo>
                    <a:pt x="0" y="15048"/>
                    <a:pt x="3738" y="7815"/>
                    <a:pt x="4789" y="7815"/>
                  </a:cubicBezTo>
                  <a:cubicBezTo>
                    <a:pt x="4856" y="7815"/>
                    <a:pt x="4911" y="7843"/>
                    <a:pt x="4955" y="7905"/>
                  </a:cubicBezTo>
                  <a:cubicBezTo>
                    <a:pt x="5576" y="8759"/>
                    <a:pt x="7256" y="11863"/>
                    <a:pt x="8097" y="11863"/>
                  </a:cubicBezTo>
                  <a:cubicBezTo>
                    <a:pt x="8243" y="11863"/>
                    <a:pt x="8364" y="11769"/>
                    <a:pt x="8450" y="11552"/>
                  </a:cubicBezTo>
                  <a:cubicBezTo>
                    <a:pt x="8977" y="10288"/>
                    <a:pt x="8819" y="8795"/>
                    <a:pt x="9143" y="8795"/>
                  </a:cubicBezTo>
                  <a:cubicBezTo>
                    <a:pt x="9193" y="8795"/>
                    <a:pt x="9255" y="8831"/>
                    <a:pt x="9332" y="8908"/>
                  </a:cubicBezTo>
                  <a:cubicBezTo>
                    <a:pt x="9894" y="9470"/>
                    <a:pt x="10600" y="12136"/>
                    <a:pt x="11058" y="12136"/>
                  </a:cubicBezTo>
                  <a:cubicBezTo>
                    <a:pt x="11070" y="12136"/>
                    <a:pt x="11082" y="12134"/>
                    <a:pt x="11095" y="12130"/>
                  </a:cubicBezTo>
                  <a:cubicBezTo>
                    <a:pt x="11520" y="11978"/>
                    <a:pt x="12250" y="9364"/>
                    <a:pt x="12250" y="9364"/>
                  </a:cubicBezTo>
                  <a:cubicBezTo>
                    <a:pt x="12250" y="9364"/>
                    <a:pt x="14825" y="16447"/>
                    <a:pt x="15868" y="16447"/>
                  </a:cubicBezTo>
                  <a:cubicBezTo>
                    <a:pt x="15935" y="16447"/>
                    <a:pt x="15996" y="16417"/>
                    <a:pt x="16049" y="16355"/>
                  </a:cubicBezTo>
                  <a:cubicBezTo>
                    <a:pt x="16262" y="16112"/>
                    <a:pt x="16414" y="15838"/>
                    <a:pt x="16566" y="15534"/>
                  </a:cubicBezTo>
                  <a:cubicBezTo>
                    <a:pt x="13830" y="9333"/>
                    <a:pt x="9605" y="154"/>
                    <a:pt x="8146" y="2"/>
                  </a:cubicBezTo>
                  <a:cubicBezTo>
                    <a:pt x="8134" y="1"/>
                    <a:pt x="8121" y="0"/>
                    <a:pt x="81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9"/>
            <p:cNvSpPr/>
            <p:nvPr/>
          </p:nvSpPr>
          <p:spPr>
            <a:xfrm>
              <a:off x="1909875" y="2222125"/>
              <a:ext cx="353375" cy="529800"/>
            </a:xfrm>
            <a:custGeom>
              <a:rect b="b" l="l" r="r" t="t"/>
              <a:pathLst>
                <a:path extrusionOk="0" h="21192" w="14135">
                  <a:moveTo>
                    <a:pt x="8081" y="0"/>
                  </a:moveTo>
                  <a:cubicBezTo>
                    <a:pt x="6722" y="0"/>
                    <a:pt x="4021" y="5945"/>
                    <a:pt x="1095" y="13621"/>
                  </a:cubicBezTo>
                  <a:cubicBezTo>
                    <a:pt x="669" y="16417"/>
                    <a:pt x="1" y="21098"/>
                    <a:pt x="730" y="21190"/>
                  </a:cubicBezTo>
                  <a:cubicBezTo>
                    <a:pt x="738" y="21191"/>
                    <a:pt x="745" y="21191"/>
                    <a:pt x="753" y="21191"/>
                  </a:cubicBezTo>
                  <a:cubicBezTo>
                    <a:pt x="1751" y="21191"/>
                    <a:pt x="4136" y="12089"/>
                    <a:pt x="4989" y="12089"/>
                  </a:cubicBezTo>
                  <a:cubicBezTo>
                    <a:pt x="5032" y="12089"/>
                    <a:pt x="5072" y="12112"/>
                    <a:pt x="5107" y="12162"/>
                  </a:cubicBezTo>
                  <a:cubicBezTo>
                    <a:pt x="5801" y="13116"/>
                    <a:pt x="5587" y="14483"/>
                    <a:pt x="6297" y="14483"/>
                  </a:cubicBezTo>
                  <a:cubicBezTo>
                    <a:pt x="6334" y="14483"/>
                    <a:pt x="6373" y="14479"/>
                    <a:pt x="6414" y="14472"/>
                  </a:cubicBezTo>
                  <a:cubicBezTo>
                    <a:pt x="7296" y="14351"/>
                    <a:pt x="8329" y="12436"/>
                    <a:pt x="8603" y="11706"/>
                  </a:cubicBezTo>
                  <a:cubicBezTo>
                    <a:pt x="8613" y="11681"/>
                    <a:pt x="8626" y="11669"/>
                    <a:pt x="8641" y="11669"/>
                  </a:cubicBezTo>
                  <a:cubicBezTo>
                    <a:pt x="9057" y="11669"/>
                    <a:pt x="11192" y="20779"/>
                    <a:pt x="12467" y="20779"/>
                  </a:cubicBezTo>
                  <a:cubicBezTo>
                    <a:pt x="12497" y="20779"/>
                    <a:pt x="12525" y="20774"/>
                    <a:pt x="12554" y="20764"/>
                  </a:cubicBezTo>
                  <a:cubicBezTo>
                    <a:pt x="13709" y="20399"/>
                    <a:pt x="14074" y="17360"/>
                    <a:pt x="14135" y="16569"/>
                  </a:cubicBezTo>
                  <a:cubicBezTo>
                    <a:pt x="12128" y="9092"/>
                    <a:pt x="9910" y="1858"/>
                    <a:pt x="8451" y="186"/>
                  </a:cubicBezTo>
                  <a:cubicBezTo>
                    <a:pt x="8342" y="61"/>
                    <a:pt x="8218" y="0"/>
                    <a:pt x="80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9"/>
            <p:cNvSpPr/>
            <p:nvPr/>
          </p:nvSpPr>
          <p:spPr>
            <a:xfrm>
              <a:off x="3846075" y="3054725"/>
              <a:ext cx="289550" cy="185750"/>
            </a:xfrm>
            <a:custGeom>
              <a:rect b="b" l="l" r="r" t="t"/>
              <a:pathLst>
                <a:path extrusionOk="0" h="7430" w="11582">
                  <a:moveTo>
                    <a:pt x="6609" y="1"/>
                  </a:moveTo>
                  <a:cubicBezTo>
                    <a:pt x="5117" y="1"/>
                    <a:pt x="2228" y="2798"/>
                    <a:pt x="31" y="5181"/>
                  </a:cubicBezTo>
                  <a:cubicBezTo>
                    <a:pt x="1" y="5940"/>
                    <a:pt x="92" y="6883"/>
                    <a:pt x="700" y="6883"/>
                  </a:cubicBezTo>
                  <a:cubicBezTo>
                    <a:pt x="1703" y="6883"/>
                    <a:pt x="3040" y="4269"/>
                    <a:pt x="3618" y="3965"/>
                  </a:cubicBezTo>
                  <a:cubicBezTo>
                    <a:pt x="3645" y="3950"/>
                    <a:pt x="3676" y="3944"/>
                    <a:pt x="3709" y="3944"/>
                  </a:cubicBezTo>
                  <a:cubicBezTo>
                    <a:pt x="4287" y="3944"/>
                    <a:pt x="5685" y="6029"/>
                    <a:pt x="6514" y="6029"/>
                  </a:cubicBezTo>
                  <a:cubicBezTo>
                    <a:pt x="6637" y="6029"/>
                    <a:pt x="6747" y="5984"/>
                    <a:pt x="6840" y="5880"/>
                  </a:cubicBezTo>
                  <a:cubicBezTo>
                    <a:pt x="7296" y="5302"/>
                    <a:pt x="7630" y="4664"/>
                    <a:pt x="7843" y="3965"/>
                  </a:cubicBezTo>
                  <a:lnTo>
                    <a:pt x="10183" y="6153"/>
                  </a:lnTo>
                  <a:lnTo>
                    <a:pt x="11582" y="7430"/>
                  </a:lnTo>
                  <a:cubicBezTo>
                    <a:pt x="9758" y="4026"/>
                    <a:pt x="7964" y="895"/>
                    <a:pt x="7174" y="196"/>
                  </a:cubicBezTo>
                  <a:cubicBezTo>
                    <a:pt x="7021" y="62"/>
                    <a:pt x="6831" y="1"/>
                    <a:pt x="66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9"/>
            <p:cNvSpPr/>
            <p:nvPr/>
          </p:nvSpPr>
          <p:spPr>
            <a:xfrm>
              <a:off x="779150" y="3846100"/>
              <a:ext cx="3748575" cy="943800"/>
            </a:xfrm>
            <a:custGeom>
              <a:rect b="b" l="l" r="r" t="t"/>
              <a:pathLst>
                <a:path extrusionOk="0" h="37752" w="149943">
                  <a:moveTo>
                    <a:pt x="1" y="0"/>
                  </a:moveTo>
                  <a:cubicBezTo>
                    <a:pt x="7630" y="22797"/>
                    <a:pt x="40427" y="37751"/>
                    <a:pt x="40427" y="37751"/>
                  </a:cubicBezTo>
                  <a:lnTo>
                    <a:pt x="98817" y="37751"/>
                  </a:lnTo>
                  <a:lnTo>
                    <a:pt x="102951" y="37691"/>
                  </a:lnTo>
                  <a:cubicBezTo>
                    <a:pt x="102951" y="37691"/>
                    <a:pt x="124623" y="34499"/>
                    <a:pt x="130945" y="31612"/>
                  </a:cubicBezTo>
                  <a:cubicBezTo>
                    <a:pt x="137298" y="28694"/>
                    <a:pt x="139943" y="23952"/>
                    <a:pt x="144958" y="13678"/>
                  </a:cubicBezTo>
                  <a:cubicBezTo>
                    <a:pt x="149943" y="3404"/>
                    <a:pt x="148271" y="0"/>
                    <a:pt x="148271" y="0"/>
                  </a:cubicBezTo>
                  <a:close/>
                </a:path>
              </a:pathLst>
            </a:custGeom>
            <a:solidFill>
              <a:srgbClr val="D7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9"/>
            <p:cNvSpPr/>
            <p:nvPr/>
          </p:nvSpPr>
          <p:spPr>
            <a:xfrm>
              <a:off x="1706225" y="1127200"/>
              <a:ext cx="652025" cy="652025"/>
            </a:xfrm>
            <a:custGeom>
              <a:rect b="b" l="l" r="r" t="t"/>
              <a:pathLst>
                <a:path extrusionOk="0" h="26081" w="26081">
                  <a:moveTo>
                    <a:pt x="13040" y="1"/>
                  </a:moveTo>
                  <a:cubicBezTo>
                    <a:pt x="5836" y="1"/>
                    <a:pt x="1" y="5837"/>
                    <a:pt x="1" y="13040"/>
                  </a:cubicBezTo>
                  <a:cubicBezTo>
                    <a:pt x="1" y="20244"/>
                    <a:pt x="5836" y="26080"/>
                    <a:pt x="13040" y="26080"/>
                  </a:cubicBezTo>
                  <a:cubicBezTo>
                    <a:pt x="20244" y="26080"/>
                    <a:pt x="26080" y="20244"/>
                    <a:pt x="26080" y="13040"/>
                  </a:cubicBezTo>
                  <a:cubicBezTo>
                    <a:pt x="26080" y="5837"/>
                    <a:pt x="20244" y="1"/>
                    <a:pt x="130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9"/>
            <p:cNvSpPr/>
            <p:nvPr/>
          </p:nvSpPr>
          <p:spPr>
            <a:xfrm>
              <a:off x="3191825" y="1065250"/>
              <a:ext cx="1702175" cy="455600"/>
            </a:xfrm>
            <a:custGeom>
              <a:rect b="b" l="l" r="r" t="t"/>
              <a:pathLst>
                <a:path extrusionOk="0" h="18224" w="68087">
                  <a:moveTo>
                    <a:pt x="42771" y="0"/>
                  </a:moveTo>
                  <a:cubicBezTo>
                    <a:pt x="39331" y="0"/>
                    <a:pt x="37166" y="2066"/>
                    <a:pt x="36536" y="3664"/>
                  </a:cubicBezTo>
                  <a:cubicBezTo>
                    <a:pt x="35797" y="5447"/>
                    <a:pt x="35528" y="8298"/>
                    <a:pt x="33564" y="8298"/>
                  </a:cubicBezTo>
                  <a:cubicBezTo>
                    <a:pt x="33184" y="8298"/>
                    <a:pt x="32741" y="8191"/>
                    <a:pt x="32220" y="7950"/>
                  </a:cubicBezTo>
                  <a:cubicBezTo>
                    <a:pt x="29945" y="6899"/>
                    <a:pt x="28640" y="5726"/>
                    <a:pt x="26637" y="5726"/>
                  </a:cubicBezTo>
                  <a:cubicBezTo>
                    <a:pt x="25802" y="5726"/>
                    <a:pt x="24846" y="5930"/>
                    <a:pt x="23648" y="6430"/>
                  </a:cubicBezTo>
                  <a:cubicBezTo>
                    <a:pt x="19545" y="8132"/>
                    <a:pt x="20852" y="11810"/>
                    <a:pt x="17842" y="12449"/>
                  </a:cubicBezTo>
                  <a:cubicBezTo>
                    <a:pt x="17357" y="12551"/>
                    <a:pt x="16978" y="12593"/>
                    <a:pt x="16670" y="12593"/>
                  </a:cubicBezTo>
                  <a:cubicBezTo>
                    <a:pt x="15282" y="12593"/>
                    <a:pt x="15328" y="11741"/>
                    <a:pt x="13619" y="11741"/>
                  </a:cubicBezTo>
                  <a:cubicBezTo>
                    <a:pt x="13351" y="11741"/>
                    <a:pt x="13041" y="11762"/>
                    <a:pt x="12675" y="11810"/>
                  </a:cubicBezTo>
                  <a:cubicBezTo>
                    <a:pt x="9453" y="12236"/>
                    <a:pt x="9666" y="14151"/>
                    <a:pt x="8815" y="15215"/>
                  </a:cubicBezTo>
                  <a:cubicBezTo>
                    <a:pt x="8443" y="15679"/>
                    <a:pt x="8234" y="15778"/>
                    <a:pt x="7865" y="15778"/>
                  </a:cubicBezTo>
                  <a:cubicBezTo>
                    <a:pt x="7590" y="15778"/>
                    <a:pt x="7225" y="15723"/>
                    <a:pt x="6637" y="15723"/>
                  </a:cubicBezTo>
                  <a:cubicBezTo>
                    <a:pt x="6211" y="15723"/>
                    <a:pt x="5667" y="15752"/>
                    <a:pt x="4955" y="15853"/>
                  </a:cubicBezTo>
                  <a:cubicBezTo>
                    <a:pt x="3100" y="16157"/>
                    <a:pt x="1398" y="16977"/>
                    <a:pt x="0" y="18224"/>
                  </a:cubicBezTo>
                  <a:lnTo>
                    <a:pt x="66384" y="18224"/>
                  </a:lnTo>
                  <a:cubicBezTo>
                    <a:pt x="66384" y="18224"/>
                    <a:pt x="68086" y="14789"/>
                    <a:pt x="63588" y="12205"/>
                  </a:cubicBezTo>
                  <a:cubicBezTo>
                    <a:pt x="61825" y="11193"/>
                    <a:pt x="60155" y="11011"/>
                    <a:pt x="58699" y="11011"/>
                  </a:cubicBezTo>
                  <a:cubicBezTo>
                    <a:pt x="57886" y="11011"/>
                    <a:pt x="57140" y="11068"/>
                    <a:pt x="56482" y="11068"/>
                  </a:cubicBezTo>
                  <a:cubicBezTo>
                    <a:pt x="55312" y="11068"/>
                    <a:pt x="54419" y="10889"/>
                    <a:pt x="53922" y="9895"/>
                  </a:cubicBezTo>
                  <a:cubicBezTo>
                    <a:pt x="53922" y="9895"/>
                    <a:pt x="52645" y="3239"/>
                    <a:pt x="46840" y="868"/>
                  </a:cubicBezTo>
                  <a:cubicBezTo>
                    <a:pt x="45335" y="253"/>
                    <a:pt x="43975" y="0"/>
                    <a:pt x="42771" y="0"/>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9"/>
            <p:cNvSpPr/>
            <p:nvPr/>
          </p:nvSpPr>
          <p:spPr>
            <a:xfrm>
              <a:off x="1419750" y="1508825"/>
              <a:ext cx="1102625" cy="295475"/>
            </a:xfrm>
            <a:custGeom>
              <a:rect b="b" l="l" r="r" t="t"/>
              <a:pathLst>
                <a:path extrusionOk="0" h="11819" w="44105">
                  <a:moveTo>
                    <a:pt x="27693" y="1"/>
                  </a:moveTo>
                  <a:cubicBezTo>
                    <a:pt x="25480" y="1"/>
                    <a:pt x="24075" y="1332"/>
                    <a:pt x="23648" y="2365"/>
                  </a:cubicBezTo>
                  <a:cubicBezTo>
                    <a:pt x="23190" y="3536"/>
                    <a:pt x="23030" y="5389"/>
                    <a:pt x="21758" y="5389"/>
                  </a:cubicBezTo>
                  <a:cubicBezTo>
                    <a:pt x="21512" y="5389"/>
                    <a:pt x="21223" y="5320"/>
                    <a:pt x="20882" y="5162"/>
                  </a:cubicBezTo>
                  <a:cubicBezTo>
                    <a:pt x="19408" y="4478"/>
                    <a:pt x="18565" y="3719"/>
                    <a:pt x="17275" y="3719"/>
                  </a:cubicBezTo>
                  <a:cubicBezTo>
                    <a:pt x="16730" y="3719"/>
                    <a:pt x="16105" y="3855"/>
                    <a:pt x="15320" y="4189"/>
                  </a:cubicBezTo>
                  <a:cubicBezTo>
                    <a:pt x="12675" y="5283"/>
                    <a:pt x="13496" y="7654"/>
                    <a:pt x="11551" y="8080"/>
                  </a:cubicBezTo>
                  <a:cubicBezTo>
                    <a:pt x="11235" y="8149"/>
                    <a:pt x="10989" y="8177"/>
                    <a:pt x="10789" y="8177"/>
                  </a:cubicBezTo>
                  <a:cubicBezTo>
                    <a:pt x="9895" y="8177"/>
                    <a:pt x="9931" y="7611"/>
                    <a:pt x="8809" y="7611"/>
                  </a:cubicBezTo>
                  <a:cubicBezTo>
                    <a:pt x="8637" y="7611"/>
                    <a:pt x="8439" y="7624"/>
                    <a:pt x="8207" y="7654"/>
                  </a:cubicBezTo>
                  <a:cubicBezTo>
                    <a:pt x="6140" y="7928"/>
                    <a:pt x="6262" y="9174"/>
                    <a:pt x="5715" y="9873"/>
                  </a:cubicBezTo>
                  <a:cubicBezTo>
                    <a:pt x="5476" y="10191"/>
                    <a:pt x="5342" y="10261"/>
                    <a:pt x="5102" y="10261"/>
                  </a:cubicBezTo>
                  <a:cubicBezTo>
                    <a:pt x="4915" y="10261"/>
                    <a:pt x="4665" y="10218"/>
                    <a:pt x="4253" y="10218"/>
                  </a:cubicBezTo>
                  <a:cubicBezTo>
                    <a:pt x="3980" y="10218"/>
                    <a:pt x="3636" y="10237"/>
                    <a:pt x="3192" y="10298"/>
                  </a:cubicBezTo>
                  <a:cubicBezTo>
                    <a:pt x="2006" y="10481"/>
                    <a:pt x="912" y="10998"/>
                    <a:pt x="0" y="11818"/>
                  </a:cubicBezTo>
                  <a:lnTo>
                    <a:pt x="43010" y="11818"/>
                  </a:lnTo>
                  <a:cubicBezTo>
                    <a:pt x="43010" y="11818"/>
                    <a:pt x="44104" y="9599"/>
                    <a:pt x="41186" y="7928"/>
                  </a:cubicBezTo>
                  <a:cubicBezTo>
                    <a:pt x="40032" y="7266"/>
                    <a:pt x="38944" y="7152"/>
                    <a:pt x="37997" y="7152"/>
                  </a:cubicBezTo>
                  <a:cubicBezTo>
                    <a:pt x="37499" y="7152"/>
                    <a:pt x="37040" y="7184"/>
                    <a:pt x="36631" y="7184"/>
                  </a:cubicBezTo>
                  <a:cubicBezTo>
                    <a:pt x="35856" y="7184"/>
                    <a:pt x="35262" y="7069"/>
                    <a:pt x="34925" y="6408"/>
                  </a:cubicBezTo>
                  <a:cubicBezTo>
                    <a:pt x="34925" y="6408"/>
                    <a:pt x="34104" y="2092"/>
                    <a:pt x="30335" y="572"/>
                  </a:cubicBezTo>
                  <a:cubicBezTo>
                    <a:pt x="29359" y="167"/>
                    <a:pt x="28476" y="1"/>
                    <a:pt x="27693" y="1"/>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9"/>
            <p:cNvSpPr/>
            <p:nvPr/>
          </p:nvSpPr>
          <p:spPr>
            <a:xfrm>
              <a:off x="3365825" y="2407925"/>
              <a:ext cx="632250" cy="169925"/>
            </a:xfrm>
            <a:custGeom>
              <a:rect b="b" l="l" r="r" t="t"/>
              <a:pathLst>
                <a:path extrusionOk="0" h="6797" w="25290">
                  <a:moveTo>
                    <a:pt x="15893" y="1"/>
                  </a:moveTo>
                  <a:cubicBezTo>
                    <a:pt x="14621" y="1"/>
                    <a:pt x="13805" y="770"/>
                    <a:pt x="13557" y="1356"/>
                  </a:cubicBezTo>
                  <a:cubicBezTo>
                    <a:pt x="13302" y="2020"/>
                    <a:pt x="13197" y="3093"/>
                    <a:pt x="12465" y="3093"/>
                  </a:cubicBezTo>
                  <a:cubicBezTo>
                    <a:pt x="12327" y="3093"/>
                    <a:pt x="12166" y="3054"/>
                    <a:pt x="11977" y="2967"/>
                  </a:cubicBezTo>
                  <a:cubicBezTo>
                    <a:pt x="11142" y="2560"/>
                    <a:pt x="10654" y="2124"/>
                    <a:pt x="9907" y="2124"/>
                  </a:cubicBezTo>
                  <a:cubicBezTo>
                    <a:pt x="9594" y="2124"/>
                    <a:pt x="9235" y="2201"/>
                    <a:pt x="8785" y="2390"/>
                  </a:cubicBezTo>
                  <a:cubicBezTo>
                    <a:pt x="7265" y="3028"/>
                    <a:pt x="7752" y="4396"/>
                    <a:pt x="6627" y="4639"/>
                  </a:cubicBezTo>
                  <a:cubicBezTo>
                    <a:pt x="6443" y="4679"/>
                    <a:pt x="6300" y="4695"/>
                    <a:pt x="6184" y="4695"/>
                  </a:cubicBezTo>
                  <a:cubicBezTo>
                    <a:pt x="5666" y="4695"/>
                    <a:pt x="5686" y="4372"/>
                    <a:pt x="5046" y="4372"/>
                  </a:cubicBezTo>
                  <a:cubicBezTo>
                    <a:pt x="4951" y="4372"/>
                    <a:pt x="4841" y="4379"/>
                    <a:pt x="4712" y="4396"/>
                  </a:cubicBezTo>
                  <a:cubicBezTo>
                    <a:pt x="3527" y="4517"/>
                    <a:pt x="3587" y="5277"/>
                    <a:pt x="3283" y="5672"/>
                  </a:cubicBezTo>
                  <a:cubicBezTo>
                    <a:pt x="3141" y="5840"/>
                    <a:pt x="3059" y="5876"/>
                    <a:pt x="2926" y="5876"/>
                  </a:cubicBezTo>
                  <a:cubicBezTo>
                    <a:pt x="2826" y="5876"/>
                    <a:pt x="2696" y="5856"/>
                    <a:pt x="2489" y="5856"/>
                  </a:cubicBezTo>
                  <a:cubicBezTo>
                    <a:pt x="2324" y="5856"/>
                    <a:pt x="2111" y="5869"/>
                    <a:pt x="1824" y="5915"/>
                  </a:cubicBezTo>
                  <a:cubicBezTo>
                    <a:pt x="1156" y="6007"/>
                    <a:pt x="517" y="6311"/>
                    <a:pt x="1" y="6797"/>
                  </a:cubicBezTo>
                  <a:lnTo>
                    <a:pt x="24652" y="6797"/>
                  </a:lnTo>
                  <a:cubicBezTo>
                    <a:pt x="24652" y="6797"/>
                    <a:pt x="25290" y="5520"/>
                    <a:pt x="23618" y="4548"/>
                  </a:cubicBezTo>
                  <a:cubicBezTo>
                    <a:pt x="22952" y="4172"/>
                    <a:pt x="22320" y="4110"/>
                    <a:pt x="21771" y="4110"/>
                  </a:cubicBezTo>
                  <a:cubicBezTo>
                    <a:pt x="21502" y="4110"/>
                    <a:pt x="21253" y="4125"/>
                    <a:pt x="21030" y="4125"/>
                  </a:cubicBezTo>
                  <a:cubicBezTo>
                    <a:pt x="20567" y="4125"/>
                    <a:pt x="20217" y="4061"/>
                    <a:pt x="20031" y="3666"/>
                  </a:cubicBezTo>
                  <a:cubicBezTo>
                    <a:pt x="20031" y="3666"/>
                    <a:pt x="19545" y="1204"/>
                    <a:pt x="17387" y="323"/>
                  </a:cubicBezTo>
                  <a:cubicBezTo>
                    <a:pt x="16837" y="95"/>
                    <a:pt x="16337" y="1"/>
                    <a:pt x="15893" y="1"/>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9"/>
            <p:cNvSpPr/>
            <p:nvPr/>
          </p:nvSpPr>
          <p:spPr>
            <a:xfrm>
              <a:off x="1013200" y="2581200"/>
              <a:ext cx="632250" cy="169925"/>
            </a:xfrm>
            <a:custGeom>
              <a:rect b="b" l="l" r="r" t="t"/>
              <a:pathLst>
                <a:path extrusionOk="0" h="6797" w="25290">
                  <a:moveTo>
                    <a:pt x="15875" y="0"/>
                  </a:moveTo>
                  <a:cubicBezTo>
                    <a:pt x="14592" y="0"/>
                    <a:pt x="13782" y="770"/>
                    <a:pt x="13557" y="1355"/>
                  </a:cubicBezTo>
                  <a:cubicBezTo>
                    <a:pt x="13278" y="2014"/>
                    <a:pt x="13190" y="3074"/>
                    <a:pt x="12464" y="3074"/>
                  </a:cubicBezTo>
                  <a:cubicBezTo>
                    <a:pt x="12319" y="3074"/>
                    <a:pt x="12148" y="3032"/>
                    <a:pt x="11946" y="2936"/>
                  </a:cubicBezTo>
                  <a:cubicBezTo>
                    <a:pt x="11113" y="2551"/>
                    <a:pt x="10625" y="2122"/>
                    <a:pt x="9882" y="2122"/>
                  </a:cubicBezTo>
                  <a:cubicBezTo>
                    <a:pt x="9567" y="2122"/>
                    <a:pt x="9207" y="2199"/>
                    <a:pt x="8755" y="2389"/>
                  </a:cubicBezTo>
                  <a:cubicBezTo>
                    <a:pt x="7235" y="3027"/>
                    <a:pt x="7721" y="4395"/>
                    <a:pt x="6596" y="4638"/>
                  </a:cubicBezTo>
                  <a:cubicBezTo>
                    <a:pt x="6437" y="4669"/>
                    <a:pt x="6309" y="4682"/>
                    <a:pt x="6203" y="4682"/>
                  </a:cubicBezTo>
                  <a:cubicBezTo>
                    <a:pt x="5677" y="4682"/>
                    <a:pt x="5699" y="4362"/>
                    <a:pt x="5095" y="4362"/>
                  </a:cubicBezTo>
                  <a:cubicBezTo>
                    <a:pt x="4989" y="4362"/>
                    <a:pt x="4863" y="4372"/>
                    <a:pt x="4712" y="4395"/>
                  </a:cubicBezTo>
                  <a:cubicBezTo>
                    <a:pt x="3527" y="4547"/>
                    <a:pt x="3587" y="5276"/>
                    <a:pt x="3283" y="5671"/>
                  </a:cubicBezTo>
                  <a:cubicBezTo>
                    <a:pt x="3141" y="5840"/>
                    <a:pt x="3059" y="5876"/>
                    <a:pt x="2926" y="5876"/>
                  </a:cubicBezTo>
                  <a:cubicBezTo>
                    <a:pt x="2825" y="5876"/>
                    <a:pt x="2696" y="5855"/>
                    <a:pt x="2489" y="5855"/>
                  </a:cubicBezTo>
                  <a:cubicBezTo>
                    <a:pt x="2324" y="5855"/>
                    <a:pt x="2111" y="5868"/>
                    <a:pt x="1824" y="5915"/>
                  </a:cubicBezTo>
                  <a:cubicBezTo>
                    <a:pt x="1156" y="6006"/>
                    <a:pt x="517" y="6310"/>
                    <a:pt x="1" y="6796"/>
                  </a:cubicBezTo>
                  <a:lnTo>
                    <a:pt x="24652" y="6796"/>
                  </a:lnTo>
                  <a:cubicBezTo>
                    <a:pt x="24652" y="6796"/>
                    <a:pt x="25290" y="5489"/>
                    <a:pt x="23618" y="4547"/>
                  </a:cubicBezTo>
                  <a:cubicBezTo>
                    <a:pt x="22952" y="4171"/>
                    <a:pt x="22320" y="4110"/>
                    <a:pt x="21769" y="4110"/>
                  </a:cubicBezTo>
                  <a:cubicBezTo>
                    <a:pt x="21499" y="4110"/>
                    <a:pt x="21249" y="4125"/>
                    <a:pt x="21024" y="4125"/>
                  </a:cubicBezTo>
                  <a:cubicBezTo>
                    <a:pt x="20556" y="4125"/>
                    <a:pt x="20198" y="4060"/>
                    <a:pt x="20001" y="3665"/>
                  </a:cubicBezTo>
                  <a:cubicBezTo>
                    <a:pt x="20001" y="3665"/>
                    <a:pt x="19545" y="1203"/>
                    <a:pt x="17387" y="322"/>
                  </a:cubicBezTo>
                  <a:cubicBezTo>
                    <a:pt x="16829" y="94"/>
                    <a:pt x="16323" y="0"/>
                    <a:pt x="15875" y="0"/>
                  </a:cubicBezTo>
                  <a:close/>
                </a:path>
              </a:pathLst>
            </a:custGeom>
            <a:noFill/>
            <a:ln cap="rnd" cmpd="sng" w="98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9"/>
            <p:cNvSpPr/>
            <p:nvPr/>
          </p:nvSpPr>
          <p:spPr>
            <a:xfrm>
              <a:off x="5419050" y="1934975"/>
              <a:ext cx="821475" cy="915675"/>
            </a:xfrm>
            <a:custGeom>
              <a:rect b="b" l="l" r="r" t="t"/>
              <a:pathLst>
                <a:path extrusionOk="0" h="36627" w="32859">
                  <a:moveTo>
                    <a:pt x="16415" y="0"/>
                  </a:moveTo>
                  <a:cubicBezTo>
                    <a:pt x="7357" y="0"/>
                    <a:pt x="1" y="12432"/>
                    <a:pt x="1" y="21034"/>
                  </a:cubicBezTo>
                  <a:cubicBezTo>
                    <a:pt x="1" y="29636"/>
                    <a:pt x="7357" y="36627"/>
                    <a:pt x="16415" y="36627"/>
                  </a:cubicBezTo>
                  <a:cubicBezTo>
                    <a:pt x="25503" y="36627"/>
                    <a:pt x="32859" y="29636"/>
                    <a:pt x="32859" y="21034"/>
                  </a:cubicBezTo>
                  <a:cubicBezTo>
                    <a:pt x="32859" y="12432"/>
                    <a:pt x="25503" y="0"/>
                    <a:pt x="164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9"/>
            <p:cNvSpPr/>
            <p:nvPr/>
          </p:nvSpPr>
          <p:spPr>
            <a:xfrm>
              <a:off x="5676675" y="2264750"/>
              <a:ext cx="392875" cy="1360250"/>
            </a:xfrm>
            <a:custGeom>
              <a:rect b="b" l="l" r="r" t="t"/>
              <a:pathLst>
                <a:path extrusionOk="0" h="54410" w="15715">
                  <a:moveTo>
                    <a:pt x="5714" y="1"/>
                  </a:moveTo>
                  <a:lnTo>
                    <a:pt x="5198" y="11430"/>
                  </a:lnTo>
                  <a:lnTo>
                    <a:pt x="2249" y="4439"/>
                  </a:lnTo>
                  <a:lnTo>
                    <a:pt x="4985" y="13253"/>
                  </a:lnTo>
                  <a:lnTo>
                    <a:pt x="4985" y="18998"/>
                  </a:lnTo>
                  <a:lnTo>
                    <a:pt x="0" y="13466"/>
                  </a:lnTo>
                  <a:lnTo>
                    <a:pt x="4985" y="20974"/>
                  </a:lnTo>
                  <a:lnTo>
                    <a:pt x="4711" y="54409"/>
                  </a:lnTo>
                  <a:lnTo>
                    <a:pt x="6778" y="54409"/>
                  </a:lnTo>
                  <a:lnTo>
                    <a:pt x="6566" y="20062"/>
                  </a:lnTo>
                  <a:lnTo>
                    <a:pt x="10183" y="16567"/>
                  </a:lnTo>
                  <a:lnTo>
                    <a:pt x="15715" y="15715"/>
                  </a:lnTo>
                  <a:lnTo>
                    <a:pt x="10578" y="15989"/>
                  </a:lnTo>
                  <a:lnTo>
                    <a:pt x="10578" y="15989"/>
                  </a:lnTo>
                  <a:lnTo>
                    <a:pt x="12888" y="11308"/>
                  </a:lnTo>
                  <a:lnTo>
                    <a:pt x="9605" y="16293"/>
                  </a:lnTo>
                  <a:lnTo>
                    <a:pt x="6322" y="18998"/>
                  </a:lnTo>
                  <a:lnTo>
                    <a:pt x="6322" y="18998"/>
                  </a:lnTo>
                  <a:lnTo>
                    <a:pt x="6444" y="16050"/>
                  </a:lnTo>
                  <a:lnTo>
                    <a:pt x="14012" y="7144"/>
                  </a:lnTo>
                  <a:lnTo>
                    <a:pt x="6110" y="14469"/>
                  </a:lnTo>
                  <a:lnTo>
                    <a:pt x="5988" y="12463"/>
                  </a:lnTo>
                  <a:lnTo>
                    <a:pt x="5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9"/>
            <p:cNvSpPr/>
            <p:nvPr/>
          </p:nvSpPr>
          <p:spPr>
            <a:xfrm>
              <a:off x="6258750" y="2260950"/>
              <a:ext cx="662650" cy="738650"/>
            </a:xfrm>
            <a:custGeom>
              <a:rect b="b" l="l" r="r" t="t"/>
              <a:pathLst>
                <a:path extrusionOk="0" h="29546" w="26506">
                  <a:moveTo>
                    <a:pt x="13253" y="1"/>
                  </a:moveTo>
                  <a:cubicBezTo>
                    <a:pt x="5927" y="1"/>
                    <a:pt x="0" y="10062"/>
                    <a:pt x="0" y="16992"/>
                  </a:cubicBezTo>
                  <a:cubicBezTo>
                    <a:pt x="0" y="23922"/>
                    <a:pt x="5927" y="29545"/>
                    <a:pt x="13253" y="29545"/>
                  </a:cubicBezTo>
                  <a:cubicBezTo>
                    <a:pt x="20548" y="29545"/>
                    <a:pt x="26505" y="23922"/>
                    <a:pt x="26505" y="16992"/>
                  </a:cubicBezTo>
                  <a:cubicBezTo>
                    <a:pt x="26505" y="10062"/>
                    <a:pt x="20548" y="1"/>
                    <a:pt x="13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9"/>
            <p:cNvSpPr/>
            <p:nvPr/>
          </p:nvSpPr>
          <p:spPr>
            <a:xfrm>
              <a:off x="6466200" y="2526925"/>
              <a:ext cx="316900" cy="1098075"/>
            </a:xfrm>
            <a:custGeom>
              <a:rect b="b" l="l" r="r" t="t"/>
              <a:pathLst>
                <a:path extrusionOk="0" h="43923" w="12676">
                  <a:moveTo>
                    <a:pt x="4620" y="0"/>
                  </a:moveTo>
                  <a:lnTo>
                    <a:pt x="4195" y="9241"/>
                  </a:lnTo>
                  <a:lnTo>
                    <a:pt x="1824" y="3587"/>
                  </a:lnTo>
                  <a:lnTo>
                    <a:pt x="4012" y="10700"/>
                  </a:lnTo>
                  <a:lnTo>
                    <a:pt x="4012" y="15350"/>
                  </a:lnTo>
                  <a:lnTo>
                    <a:pt x="0" y="10882"/>
                  </a:lnTo>
                  <a:lnTo>
                    <a:pt x="4012" y="16931"/>
                  </a:lnTo>
                  <a:lnTo>
                    <a:pt x="3830" y="43922"/>
                  </a:lnTo>
                  <a:lnTo>
                    <a:pt x="5471" y="43922"/>
                  </a:lnTo>
                  <a:lnTo>
                    <a:pt x="5289" y="16232"/>
                  </a:lnTo>
                  <a:lnTo>
                    <a:pt x="8207" y="13405"/>
                  </a:lnTo>
                  <a:lnTo>
                    <a:pt x="12675" y="12706"/>
                  </a:lnTo>
                  <a:lnTo>
                    <a:pt x="8541" y="12919"/>
                  </a:lnTo>
                  <a:lnTo>
                    <a:pt x="10396" y="9149"/>
                  </a:lnTo>
                  <a:lnTo>
                    <a:pt x="7751" y="13162"/>
                  </a:lnTo>
                  <a:lnTo>
                    <a:pt x="5107" y="15350"/>
                  </a:lnTo>
                  <a:lnTo>
                    <a:pt x="5198" y="12979"/>
                  </a:lnTo>
                  <a:lnTo>
                    <a:pt x="11307" y="5776"/>
                  </a:lnTo>
                  <a:lnTo>
                    <a:pt x="4924" y="11703"/>
                  </a:lnTo>
                  <a:lnTo>
                    <a:pt x="4833" y="10061"/>
                  </a:lnTo>
                  <a:lnTo>
                    <a:pt x="4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9"/>
            <p:cNvSpPr/>
            <p:nvPr/>
          </p:nvSpPr>
          <p:spPr>
            <a:xfrm>
              <a:off x="4511750" y="1374925"/>
              <a:ext cx="1093500" cy="1218125"/>
            </a:xfrm>
            <a:custGeom>
              <a:rect b="b" l="l" r="r" t="t"/>
              <a:pathLst>
                <a:path extrusionOk="0" h="48725" w="43740">
                  <a:moveTo>
                    <a:pt x="21855" y="1"/>
                  </a:moveTo>
                  <a:cubicBezTo>
                    <a:pt x="9788" y="1"/>
                    <a:pt x="0" y="16597"/>
                    <a:pt x="0" y="28025"/>
                  </a:cubicBezTo>
                  <a:cubicBezTo>
                    <a:pt x="0" y="39454"/>
                    <a:pt x="9788" y="48725"/>
                    <a:pt x="21855" y="48725"/>
                  </a:cubicBezTo>
                  <a:cubicBezTo>
                    <a:pt x="33922" y="48725"/>
                    <a:pt x="43740" y="39454"/>
                    <a:pt x="43740" y="28025"/>
                  </a:cubicBezTo>
                  <a:cubicBezTo>
                    <a:pt x="43740" y="16566"/>
                    <a:pt x="33952" y="1"/>
                    <a:pt x="218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9"/>
            <p:cNvSpPr/>
            <p:nvPr/>
          </p:nvSpPr>
          <p:spPr>
            <a:xfrm>
              <a:off x="4855225" y="1813375"/>
              <a:ext cx="522075" cy="1811625"/>
            </a:xfrm>
            <a:custGeom>
              <a:rect b="b" l="l" r="r" t="t"/>
              <a:pathLst>
                <a:path extrusionOk="0" h="72465" w="20883">
                  <a:moveTo>
                    <a:pt x="7599" y="1"/>
                  </a:moveTo>
                  <a:lnTo>
                    <a:pt x="6900" y="15260"/>
                  </a:lnTo>
                  <a:lnTo>
                    <a:pt x="3009" y="5928"/>
                  </a:lnTo>
                  <a:lnTo>
                    <a:pt x="6596" y="17661"/>
                  </a:lnTo>
                  <a:lnTo>
                    <a:pt x="6596" y="25320"/>
                  </a:lnTo>
                  <a:lnTo>
                    <a:pt x="0" y="17965"/>
                  </a:lnTo>
                  <a:lnTo>
                    <a:pt x="6596" y="27935"/>
                  </a:lnTo>
                  <a:lnTo>
                    <a:pt x="6262" y="72464"/>
                  </a:lnTo>
                  <a:lnTo>
                    <a:pt x="8997" y="72464"/>
                  </a:lnTo>
                  <a:lnTo>
                    <a:pt x="8724" y="26749"/>
                  </a:lnTo>
                  <a:lnTo>
                    <a:pt x="13526" y="22099"/>
                  </a:lnTo>
                  <a:lnTo>
                    <a:pt x="20882" y="20974"/>
                  </a:lnTo>
                  <a:lnTo>
                    <a:pt x="20882" y="20974"/>
                  </a:lnTo>
                  <a:lnTo>
                    <a:pt x="14043" y="21308"/>
                  </a:lnTo>
                  <a:lnTo>
                    <a:pt x="17113" y="15108"/>
                  </a:lnTo>
                  <a:lnTo>
                    <a:pt x="12766" y="21703"/>
                  </a:lnTo>
                  <a:lnTo>
                    <a:pt x="8420" y="25320"/>
                  </a:lnTo>
                  <a:lnTo>
                    <a:pt x="8572" y="21430"/>
                  </a:lnTo>
                  <a:lnTo>
                    <a:pt x="18633" y="9545"/>
                  </a:lnTo>
                  <a:lnTo>
                    <a:pt x="8116" y="19302"/>
                  </a:lnTo>
                  <a:lnTo>
                    <a:pt x="7964" y="16597"/>
                  </a:lnTo>
                  <a:lnTo>
                    <a:pt x="7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9"/>
            <p:cNvSpPr/>
            <p:nvPr/>
          </p:nvSpPr>
          <p:spPr>
            <a:xfrm>
              <a:off x="5466925" y="824775"/>
              <a:ext cx="1360250" cy="1516000"/>
            </a:xfrm>
            <a:custGeom>
              <a:rect b="b" l="l" r="r" t="t"/>
              <a:pathLst>
                <a:path extrusionOk="0" h="60640" w="54410">
                  <a:moveTo>
                    <a:pt x="27205" y="0"/>
                  </a:moveTo>
                  <a:cubicBezTo>
                    <a:pt x="12159" y="0"/>
                    <a:pt x="1" y="20609"/>
                    <a:pt x="1" y="34864"/>
                  </a:cubicBezTo>
                  <a:cubicBezTo>
                    <a:pt x="1" y="49089"/>
                    <a:pt x="12159" y="60640"/>
                    <a:pt x="27205" y="60640"/>
                  </a:cubicBezTo>
                  <a:cubicBezTo>
                    <a:pt x="42220" y="60640"/>
                    <a:pt x="54409" y="49089"/>
                    <a:pt x="54409" y="34864"/>
                  </a:cubicBezTo>
                  <a:cubicBezTo>
                    <a:pt x="54409" y="20609"/>
                    <a:pt x="42220" y="0"/>
                    <a:pt x="272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9"/>
            <p:cNvSpPr/>
            <p:nvPr/>
          </p:nvSpPr>
          <p:spPr>
            <a:xfrm>
              <a:off x="5894000" y="1371125"/>
              <a:ext cx="649725" cy="2253875"/>
            </a:xfrm>
            <a:custGeom>
              <a:rect b="b" l="l" r="r" t="t"/>
              <a:pathLst>
                <a:path extrusionOk="0" h="90155" w="25989">
                  <a:moveTo>
                    <a:pt x="9453" y="1"/>
                  </a:moveTo>
                  <a:lnTo>
                    <a:pt x="8602" y="18968"/>
                  </a:lnTo>
                  <a:lnTo>
                    <a:pt x="3739" y="7356"/>
                  </a:lnTo>
                  <a:lnTo>
                    <a:pt x="8237" y="21946"/>
                  </a:lnTo>
                  <a:lnTo>
                    <a:pt x="8237" y="31491"/>
                  </a:lnTo>
                  <a:lnTo>
                    <a:pt x="0" y="22311"/>
                  </a:lnTo>
                  <a:lnTo>
                    <a:pt x="8237" y="34743"/>
                  </a:lnTo>
                  <a:lnTo>
                    <a:pt x="7812" y="90154"/>
                  </a:lnTo>
                  <a:lnTo>
                    <a:pt x="11216" y="90154"/>
                  </a:lnTo>
                  <a:lnTo>
                    <a:pt x="10851" y="33254"/>
                  </a:lnTo>
                  <a:lnTo>
                    <a:pt x="16839" y="27448"/>
                  </a:lnTo>
                  <a:lnTo>
                    <a:pt x="25989" y="26050"/>
                  </a:lnTo>
                  <a:lnTo>
                    <a:pt x="25989" y="26050"/>
                  </a:lnTo>
                  <a:lnTo>
                    <a:pt x="17508" y="26475"/>
                  </a:lnTo>
                  <a:lnTo>
                    <a:pt x="21308" y="18755"/>
                  </a:lnTo>
                  <a:lnTo>
                    <a:pt x="15897" y="26992"/>
                  </a:lnTo>
                  <a:lnTo>
                    <a:pt x="10456" y="31491"/>
                  </a:lnTo>
                  <a:lnTo>
                    <a:pt x="10669" y="26627"/>
                  </a:lnTo>
                  <a:lnTo>
                    <a:pt x="23192" y="11855"/>
                  </a:lnTo>
                  <a:lnTo>
                    <a:pt x="23192" y="11855"/>
                  </a:lnTo>
                  <a:lnTo>
                    <a:pt x="10092" y="24013"/>
                  </a:lnTo>
                  <a:lnTo>
                    <a:pt x="9909" y="20639"/>
                  </a:lnTo>
                  <a:lnTo>
                    <a:pt x="9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9"/>
            <p:cNvSpPr/>
            <p:nvPr/>
          </p:nvSpPr>
          <p:spPr>
            <a:xfrm>
              <a:off x="3298950" y="3611800"/>
              <a:ext cx="3682475" cy="1174300"/>
            </a:xfrm>
            <a:custGeom>
              <a:rect b="b" l="l" r="r" t="t"/>
              <a:pathLst>
                <a:path extrusionOk="0" h="46972" w="147299">
                  <a:moveTo>
                    <a:pt x="44555" y="0"/>
                  </a:moveTo>
                  <a:cubicBezTo>
                    <a:pt x="42728" y="0"/>
                    <a:pt x="40853" y="198"/>
                    <a:pt x="39910" y="892"/>
                  </a:cubicBezTo>
                  <a:cubicBezTo>
                    <a:pt x="38938" y="1652"/>
                    <a:pt x="37996" y="2472"/>
                    <a:pt x="37114" y="3384"/>
                  </a:cubicBezTo>
                  <a:cubicBezTo>
                    <a:pt x="35716" y="4722"/>
                    <a:pt x="34561" y="5968"/>
                    <a:pt x="34561" y="5968"/>
                  </a:cubicBezTo>
                  <a:lnTo>
                    <a:pt x="39120" y="4874"/>
                  </a:lnTo>
                  <a:lnTo>
                    <a:pt x="39120" y="4874"/>
                  </a:lnTo>
                  <a:cubicBezTo>
                    <a:pt x="39120" y="4874"/>
                    <a:pt x="37813" y="6485"/>
                    <a:pt x="37813" y="7822"/>
                  </a:cubicBezTo>
                  <a:cubicBezTo>
                    <a:pt x="37813" y="9159"/>
                    <a:pt x="38603" y="11287"/>
                    <a:pt x="38603" y="11287"/>
                  </a:cubicBezTo>
                  <a:lnTo>
                    <a:pt x="40062" y="9828"/>
                  </a:lnTo>
                  <a:lnTo>
                    <a:pt x="41005" y="8886"/>
                  </a:lnTo>
                  <a:lnTo>
                    <a:pt x="41795" y="12108"/>
                  </a:lnTo>
                  <a:lnTo>
                    <a:pt x="45017" y="11044"/>
                  </a:lnTo>
                  <a:lnTo>
                    <a:pt x="44196" y="13962"/>
                  </a:lnTo>
                  <a:lnTo>
                    <a:pt x="44196" y="15846"/>
                  </a:lnTo>
                  <a:lnTo>
                    <a:pt x="46628" y="14235"/>
                  </a:lnTo>
                  <a:lnTo>
                    <a:pt x="46628" y="14235"/>
                  </a:lnTo>
                  <a:cubicBezTo>
                    <a:pt x="46628" y="14236"/>
                    <a:pt x="45017" y="17457"/>
                    <a:pt x="44470" y="18248"/>
                  </a:cubicBezTo>
                  <a:cubicBezTo>
                    <a:pt x="43953" y="19038"/>
                    <a:pt x="42069" y="27609"/>
                    <a:pt x="31643" y="36667"/>
                  </a:cubicBezTo>
                  <a:cubicBezTo>
                    <a:pt x="24895" y="42564"/>
                    <a:pt x="10670" y="45512"/>
                    <a:pt x="1" y="46971"/>
                  </a:cubicBezTo>
                  <a:lnTo>
                    <a:pt x="112039" y="46971"/>
                  </a:lnTo>
                  <a:cubicBezTo>
                    <a:pt x="129882" y="46971"/>
                    <a:pt x="144806" y="33324"/>
                    <a:pt x="146417" y="15542"/>
                  </a:cubicBezTo>
                  <a:lnTo>
                    <a:pt x="147298" y="5725"/>
                  </a:lnTo>
                  <a:cubicBezTo>
                    <a:pt x="147298" y="5725"/>
                    <a:pt x="147298" y="3749"/>
                    <a:pt x="147147" y="345"/>
                  </a:cubicBezTo>
                  <a:lnTo>
                    <a:pt x="49303" y="345"/>
                  </a:lnTo>
                  <a:cubicBezTo>
                    <a:pt x="49303" y="345"/>
                    <a:pt x="46970" y="0"/>
                    <a:pt x="445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9"/>
            <p:cNvSpPr/>
            <p:nvPr/>
          </p:nvSpPr>
          <p:spPr>
            <a:xfrm>
              <a:off x="4164475" y="3612400"/>
              <a:ext cx="1982575" cy="463950"/>
            </a:xfrm>
            <a:custGeom>
              <a:rect b="b" l="l" r="r" t="t"/>
              <a:pathLst>
                <a:path extrusionOk="0" h="18558" w="79303">
                  <a:moveTo>
                    <a:pt x="9881" y="1"/>
                  </a:moveTo>
                  <a:cubicBezTo>
                    <a:pt x="8076" y="1"/>
                    <a:pt x="6240" y="194"/>
                    <a:pt x="5320" y="868"/>
                  </a:cubicBezTo>
                  <a:cubicBezTo>
                    <a:pt x="4347" y="1658"/>
                    <a:pt x="3405" y="2479"/>
                    <a:pt x="2523" y="3360"/>
                  </a:cubicBezTo>
                  <a:cubicBezTo>
                    <a:pt x="1125" y="4698"/>
                    <a:pt x="1" y="5944"/>
                    <a:pt x="1" y="5944"/>
                  </a:cubicBezTo>
                  <a:lnTo>
                    <a:pt x="4560" y="4880"/>
                  </a:lnTo>
                  <a:lnTo>
                    <a:pt x="4560" y="4880"/>
                  </a:lnTo>
                  <a:cubicBezTo>
                    <a:pt x="4560" y="4880"/>
                    <a:pt x="3223" y="6491"/>
                    <a:pt x="3223" y="7828"/>
                  </a:cubicBezTo>
                  <a:cubicBezTo>
                    <a:pt x="3223" y="9166"/>
                    <a:pt x="4013" y="11293"/>
                    <a:pt x="4013" y="11293"/>
                  </a:cubicBezTo>
                  <a:lnTo>
                    <a:pt x="5472" y="9834"/>
                  </a:lnTo>
                  <a:lnTo>
                    <a:pt x="6414" y="8892"/>
                  </a:lnTo>
                  <a:lnTo>
                    <a:pt x="7235" y="12084"/>
                  </a:lnTo>
                  <a:lnTo>
                    <a:pt x="10426" y="11020"/>
                  </a:lnTo>
                  <a:lnTo>
                    <a:pt x="9636" y="13968"/>
                  </a:lnTo>
                  <a:lnTo>
                    <a:pt x="9636" y="15822"/>
                  </a:lnTo>
                  <a:lnTo>
                    <a:pt x="12037" y="14242"/>
                  </a:lnTo>
                  <a:lnTo>
                    <a:pt x="13040" y="18558"/>
                  </a:lnTo>
                  <a:lnTo>
                    <a:pt x="16901" y="15549"/>
                  </a:lnTo>
                  <a:lnTo>
                    <a:pt x="22889" y="15549"/>
                  </a:lnTo>
                  <a:lnTo>
                    <a:pt x="22007" y="17646"/>
                  </a:lnTo>
                  <a:lnTo>
                    <a:pt x="29180" y="15549"/>
                  </a:lnTo>
                  <a:lnTo>
                    <a:pt x="31551" y="14667"/>
                  </a:lnTo>
                  <a:lnTo>
                    <a:pt x="36567" y="11111"/>
                  </a:lnTo>
                  <a:lnTo>
                    <a:pt x="39606" y="8983"/>
                  </a:lnTo>
                  <a:lnTo>
                    <a:pt x="40488" y="11962"/>
                  </a:lnTo>
                  <a:lnTo>
                    <a:pt x="44682" y="8983"/>
                  </a:lnTo>
                  <a:lnTo>
                    <a:pt x="47965" y="7768"/>
                  </a:lnTo>
                  <a:lnTo>
                    <a:pt x="52129" y="7160"/>
                  </a:lnTo>
                  <a:lnTo>
                    <a:pt x="59272" y="5427"/>
                  </a:lnTo>
                  <a:lnTo>
                    <a:pt x="59272" y="5427"/>
                  </a:lnTo>
                  <a:lnTo>
                    <a:pt x="56932" y="8953"/>
                  </a:lnTo>
                  <a:cubicBezTo>
                    <a:pt x="56932" y="8953"/>
                    <a:pt x="63436" y="4667"/>
                    <a:pt x="65503" y="3907"/>
                  </a:cubicBezTo>
                  <a:cubicBezTo>
                    <a:pt x="67327" y="3269"/>
                    <a:pt x="69151" y="2752"/>
                    <a:pt x="70975" y="2327"/>
                  </a:cubicBezTo>
                  <a:lnTo>
                    <a:pt x="74105" y="1020"/>
                  </a:lnTo>
                  <a:lnTo>
                    <a:pt x="79303" y="351"/>
                  </a:lnTo>
                  <a:lnTo>
                    <a:pt x="14682" y="351"/>
                  </a:lnTo>
                  <a:cubicBezTo>
                    <a:pt x="14682" y="351"/>
                    <a:pt x="12310" y="1"/>
                    <a:pt x="98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pic>
        <p:nvPicPr>
          <p:cNvPr id="1522" name="Google Shape;1522;p40"/>
          <p:cNvPicPr preferRelativeResize="0"/>
          <p:nvPr/>
        </p:nvPicPr>
        <p:blipFill>
          <a:blip r:embed="rId3">
            <a:alphaModFix/>
          </a:blip>
          <a:stretch>
            <a:fillRect/>
          </a:stretch>
        </p:blipFill>
        <p:spPr>
          <a:xfrm>
            <a:off x="152400" y="431685"/>
            <a:ext cx="8839198" cy="4658496"/>
          </a:xfrm>
          <a:prstGeom prst="rect">
            <a:avLst/>
          </a:prstGeom>
          <a:noFill/>
          <a:ln>
            <a:noFill/>
          </a:ln>
        </p:spPr>
      </p:pic>
      <p:sp>
        <p:nvSpPr>
          <p:cNvPr id="1523" name="Google Shape;1523;p40"/>
          <p:cNvSpPr txBox="1"/>
          <p:nvPr>
            <p:ph type="title"/>
          </p:nvPr>
        </p:nvSpPr>
        <p:spPr>
          <a:xfrm>
            <a:off x="452700" y="81475"/>
            <a:ext cx="8238600" cy="4782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800"/>
              </a:spcAft>
              <a:buClr>
                <a:schemeClr val="dk1"/>
              </a:buClr>
              <a:buSzPts val="1100"/>
              <a:buFont typeface="Arial"/>
              <a:buNone/>
            </a:pPr>
            <a:r>
              <a:rPr b="1" lang="en">
                <a:latin typeface="Times New Roman"/>
                <a:ea typeface="Times New Roman"/>
                <a:cs typeface="Times New Roman"/>
                <a:sym typeface="Times New Roman"/>
              </a:rPr>
              <a:t>Energy Market Policies - India</a:t>
            </a:r>
            <a:endParaRPr b="1">
              <a:latin typeface="Fira Sans Extra Condensed"/>
              <a:ea typeface="Fira Sans Extra Condensed"/>
              <a:cs typeface="Fira Sans Extra Condensed"/>
              <a:sym typeface="Fira Sans Extra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grpSp>
        <p:nvGrpSpPr>
          <p:cNvPr id="1528" name="Google Shape;1528;p41"/>
          <p:cNvGrpSpPr/>
          <p:nvPr/>
        </p:nvGrpSpPr>
        <p:grpSpPr>
          <a:xfrm>
            <a:off x="1235589" y="1681810"/>
            <a:ext cx="6846685" cy="1465212"/>
            <a:chOff x="1211514" y="1970498"/>
            <a:chExt cx="6846685" cy="1465212"/>
          </a:xfrm>
        </p:grpSpPr>
        <p:grpSp>
          <p:nvGrpSpPr>
            <p:cNvPr id="1529" name="Google Shape;1529;p41"/>
            <p:cNvGrpSpPr/>
            <p:nvPr/>
          </p:nvGrpSpPr>
          <p:grpSpPr>
            <a:xfrm>
              <a:off x="1211514" y="1970498"/>
              <a:ext cx="6846685" cy="1465212"/>
              <a:chOff x="1211514" y="1970498"/>
              <a:chExt cx="6846685" cy="1465212"/>
            </a:xfrm>
          </p:grpSpPr>
          <p:sp>
            <p:nvSpPr>
              <p:cNvPr id="1530" name="Google Shape;1530;p41"/>
              <p:cNvSpPr/>
              <p:nvPr/>
            </p:nvSpPr>
            <p:spPr>
              <a:xfrm>
                <a:off x="5244274" y="2703194"/>
                <a:ext cx="1465184" cy="73251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1"/>
              <p:cNvSpPr/>
              <p:nvPr/>
            </p:nvSpPr>
            <p:spPr>
              <a:xfrm>
                <a:off x="3900885" y="1970498"/>
                <a:ext cx="1464813" cy="73251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1"/>
              <p:cNvSpPr/>
              <p:nvPr/>
            </p:nvSpPr>
            <p:spPr>
              <a:xfrm>
                <a:off x="1211514" y="1970498"/>
                <a:ext cx="1466296" cy="734926"/>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1"/>
              <p:cNvSpPr/>
              <p:nvPr/>
            </p:nvSpPr>
            <p:spPr>
              <a:xfrm>
                <a:off x="2556941" y="2703194"/>
                <a:ext cx="1465184" cy="73251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1"/>
              <p:cNvSpPr/>
              <p:nvPr/>
            </p:nvSpPr>
            <p:spPr>
              <a:xfrm>
                <a:off x="6593385" y="1970498"/>
                <a:ext cx="1464813" cy="73251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5" name="Google Shape;1535;p41"/>
            <p:cNvSpPr/>
            <p:nvPr/>
          </p:nvSpPr>
          <p:spPr>
            <a:xfrm rot="10800000">
              <a:off x="2768114" y="2168004"/>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1"/>
            <p:cNvSpPr/>
            <p:nvPr/>
          </p:nvSpPr>
          <p:spPr>
            <a:xfrm rot="10800000">
              <a:off x="4120251" y="230164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1"/>
            <p:cNvSpPr/>
            <p:nvPr/>
          </p:nvSpPr>
          <p:spPr>
            <a:xfrm rot="10800000">
              <a:off x="5472389" y="2168004"/>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1"/>
            <p:cNvSpPr/>
            <p:nvPr/>
          </p:nvSpPr>
          <p:spPr>
            <a:xfrm rot="10800000">
              <a:off x="6824526" y="230164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1"/>
            <p:cNvSpPr/>
            <p:nvPr/>
          </p:nvSpPr>
          <p:spPr>
            <a:xfrm rot="10800000">
              <a:off x="1415976" y="230164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0" name="Google Shape;1540;p41"/>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Challenges in the Indian Energy Market</a:t>
            </a:r>
            <a:endParaRPr b="1">
              <a:latin typeface="Times New Roman"/>
              <a:ea typeface="Times New Roman"/>
              <a:cs typeface="Times New Roman"/>
              <a:sym typeface="Times New Roman"/>
            </a:endParaRPr>
          </a:p>
        </p:txBody>
      </p:sp>
      <p:grpSp>
        <p:nvGrpSpPr>
          <p:cNvPr id="1541" name="Google Shape;1541;p41"/>
          <p:cNvGrpSpPr/>
          <p:nvPr/>
        </p:nvGrpSpPr>
        <p:grpSpPr>
          <a:xfrm>
            <a:off x="1090311" y="2251770"/>
            <a:ext cx="327779" cy="272495"/>
            <a:chOff x="522536" y="937607"/>
            <a:chExt cx="327779" cy="272495"/>
          </a:xfrm>
        </p:grpSpPr>
        <p:sp>
          <p:nvSpPr>
            <p:cNvPr id="1542" name="Google Shape;1542;p41"/>
            <p:cNvSpPr/>
            <p:nvPr/>
          </p:nvSpPr>
          <p:spPr>
            <a:xfrm rot="10800000">
              <a:off x="522536" y="937607"/>
              <a:ext cx="327779" cy="27249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1"/>
            <p:cNvSpPr txBox="1"/>
            <p:nvPr/>
          </p:nvSpPr>
          <p:spPr>
            <a:xfrm>
              <a:off x="522650" y="1006239"/>
              <a:ext cx="294000" cy="1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01</a:t>
              </a:r>
              <a:endParaRPr>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1544" name="Google Shape;1544;p41"/>
          <p:cNvGrpSpPr/>
          <p:nvPr/>
        </p:nvGrpSpPr>
        <p:grpSpPr>
          <a:xfrm>
            <a:off x="2450061" y="2251770"/>
            <a:ext cx="327779" cy="272495"/>
            <a:chOff x="522536" y="937607"/>
            <a:chExt cx="327779" cy="272495"/>
          </a:xfrm>
        </p:grpSpPr>
        <p:sp>
          <p:nvSpPr>
            <p:cNvPr id="1545" name="Google Shape;1545;p41"/>
            <p:cNvSpPr/>
            <p:nvPr/>
          </p:nvSpPr>
          <p:spPr>
            <a:xfrm rot="10800000">
              <a:off x="522536" y="937607"/>
              <a:ext cx="327779" cy="27249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1"/>
            <p:cNvSpPr txBox="1"/>
            <p:nvPr/>
          </p:nvSpPr>
          <p:spPr>
            <a:xfrm>
              <a:off x="522650" y="1006239"/>
              <a:ext cx="294000" cy="1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02</a:t>
              </a:r>
              <a:endParaRPr>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1547" name="Google Shape;1547;p41"/>
          <p:cNvGrpSpPr/>
          <p:nvPr/>
        </p:nvGrpSpPr>
        <p:grpSpPr>
          <a:xfrm>
            <a:off x="3809799" y="2251770"/>
            <a:ext cx="327779" cy="272495"/>
            <a:chOff x="522536" y="937607"/>
            <a:chExt cx="327779" cy="272495"/>
          </a:xfrm>
        </p:grpSpPr>
        <p:sp>
          <p:nvSpPr>
            <p:cNvPr id="1548" name="Google Shape;1548;p41"/>
            <p:cNvSpPr/>
            <p:nvPr/>
          </p:nvSpPr>
          <p:spPr>
            <a:xfrm rot="10800000">
              <a:off x="522536" y="937607"/>
              <a:ext cx="327779" cy="27249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1"/>
            <p:cNvSpPr txBox="1"/>
            <p:nvPr/>
          </p:nvSpPr>
          <p:spPr>
            <a:xfrm>
              <a:off x="522650" y="1006239"/>
              <a:ext cx="294000" cy="1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03</a:t>
              </a:r>
              <a:endParaRPr>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1550" name="Google Shape;1550;p41"/>
          <p:cNvGrpSpPr/>
          <p:nvPr/>
        </p:nvGrpSpPr>
        <p:grpSpPr>
          <a:xfrm>
            <a:off x="5143074" y="2251770"/>
            <a:ext cx="327779" cy="272495"/>
            <a:chOff x="522536" y="937607"/>
            <a:chExt cx="327779" cy="272495"/>
          </a:xfrm>
        </p:grpSpPr>
        <p:sp>
          <p:nvSpPr>
            <p:cNvPr id="1551" name="Google Shape;1551;p41"/>
            <p:cNvSpPr/>
            <p:nvPr/>
          </p:nvSpPr>
          <p:spPr>
            <a:xfrm rot="10800000">
              <a:off x="522536" y="937607"/>
              <a:ext cx="327779" cy="27249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1"/>
            <p:cNvSpPr txBox="1"/>
            <p:nvPr/>
          </p:nvSpPr>
          <p:spPr>
            <a:xfrm>
              <a:off x="522650" y="1006239"/>
              <a:ext cx="294000" cy="1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04</a:t>
              </a:r>
              <a:endParaRPr>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1553" name="Google Shape;1553;p41"/>
          <p:cNvGrpSpPr/>
          <p:nvPr/>
        </p:nvGrpSpPr>
        <p:grpSpPr>
          <a:xfrm>
            <a:off x="6502799" y="2251770"/>
            <a:ext cx="327779" cy="272495"/>
            <a:chOff x="522536" y="937607"/>
            <a:chExt cx="327779" cy="272495"/>
          </a:xfrm>
        </p:grpSpPr>
        <p:sp>
          <p:nvSpPr>
            <p:cNvPr id="1554" name="Google Shape;1554;p41"/>
            <p:cNvSpPr/>
            <p:nvPr/>
          </p:nvSpPr>
          <p:spPr>
            <a:xfrm rot="10800000">
              <a:off x="522536" y="937607"/>
              <a:ext cx="327779" cy="27249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1"/>
            <p:cNvSpPr txBox="1"/>
            <p:nvPr/>
          </p:nvSpPr>
          <p:spPr>
            <a:xfrm>
              <a:off x="522650" y="1006239"/>
              <a:ext cx="294000" cy="1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05</a:t>
              </a:r>
              <a:endParaRPr>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1556" name="Google Shape;1556;p41"/>
          <p:cNvGrpSpPr/>
          <p:nvPr/>
        </p:nvGrpSpPr>
        <p:grpSpPr>
          <a:xfrm>
            <a:off x="3809800" y="3278525"/>
            <a:ext cx="1550100" cy="1014375"/>
            <a:chOff x="3837975" y="3593625"/>
            <a:chExt cx="1550100" cy="1014375"/>
          </a:xfrm>
        </p:grpSpPr>
        <p:sp>
          <p:nvSpPr>
            <p:cNvPr id="1557" name="Google Shape;1557;p41"/>
            <p:cNvSpPr txBox="1"/>
            <p:nvPr/>
          </p:nvSpPr>
          <p:spPr>
            <a:xfrm>
              <a:off x="4052609" y="3593625"/>
              <a:ext cx="12087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3</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58" name="Google Shape;1558;p41"/>
            <p:cNvSpPr txBox="1"/>
            <p:nvPr/>
          </p:nvSpPr>
          <p:spPr>
            <a:xfrm>
              <a:off x="3837975" y="4026000"/>
              <a:ext cx="1550100" cy="582000"/>
            </a:xfrm>
            <a:prstGeom prst="rect">
              <a:avLst/>
            </a:prstGeom>
            <a:noFill/>
            <a:ln>
              <a:noFill/>
            </a:ln>
          </p:spPr>
          <p:txBody>
            <a:bodyPr anchorCtr="0" anchor="ctr" bIns="0" lIns="0" spcFirstLastPara="1" rIns="0" wrap="square" tIns="0">
              <a:noAutofit/>
            </a:bodyPr>
            <a:lstStyle/>
            <a:p>
              <a:pPr indent="0" lvl="0" marL="457200" rtl="0" algn="l">
                <a:lnSpc>
                  <a:spcPct val="115000"/>
                </a:lnSpc>
                <a:spcBef>
                  <a:spcPts val="0"/>
                </a:spcBef>
                <a:spcAft>
                  <a:spcPts val="0"/>
                </a:spcAft>
                <a:buNone/>
              </a:pPr>
              <a:r>
                <a:rPr b="1" lang="en" sz="1200">
                  <a:solidFill>
                    <a:srgbClr val="333333"/>
                  </a:solidFill>
                  <a:latin typeface="Times New Roman"/>
                  <a:ea typeface="Times New Roman"/>
                  <a:cs typeface="Times New Roman"/>
                  <a:sym typeface="Times New Roman"/>
                </a:rPr>
                <a:t>Heavy import tariffs on raw materials</a:t>
              </a:r>
              <a:endParaRPr b="1" sz="1200">
                <a:solidFill>
                  <a:schemeClr val="dk1"/>
                </a:solidFill>
                <a:latin typeface="Roboto"/>
                <a:ea typeface="Roboto"/>
                <a:cs typeface="Roboto"/>
                <a:sym typeface="Roboto"/>
              </a:endParaRPr>
            </a:p>
          </p:txBody>
        </p:sp>
      </p:grpSp>
      <p:grpSp>
        <p:nvGrpSpPr>
          <p:cNvPr id="1559" name="Google Shape;1559;p41"/>
          <p:cNvGrpSpPr/>
          <p:nvPr/>
        </p:nvGrpSpPr>
        <p:grpSpPr>
          <a:xfrm>
            <a:off x="803225" y="3278525"/>
            <a:ext cx="1885500" cy="1014375"/>
            <a:chOff x="807725" y="3593625"/>
            <a:chExt cx="1885500" cy="1014375"/>
          </a:xfrm>
        </p:grpSpPr>
        <p:sp>
          <p:nvSpPr>
            <p:cNvPr id="1560" name="Google Shape;1560;p41"/>
            <p:cNvSpPr txBox="1"/>
            <p:nvPr/>
          </p:nvSpPr>
          <p:spPr>
            <a:xfrm>
              <a:off x="1334217" y="3593625"/>
              <a:ext cx="12087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1</a:t>
              </a:r>
              <a:endParaRPr b="1" sz="1800">
                <a:solidFill>
                  <a:schemeClr val="dk1"/>
                </a:solidFill>
                <a:latin typeface="Fira Sans Extra Condensed"/>
                <a:ea typeface="Fira Sans Extra Condensed"/>
                <a:cs typeface="Fira Sans Extra Condensed"/>
                <a:sym typeface="Fira Sans Extra Condensed"/>
              </a:endParaRPr>
            </a:p>
          </p:txBody>
        </p:sp>
        <p:sp>
          <p:nvSpPr>
            <p:cNvPr id="1561" name="Google Shape;1561;p41"/>
            <p:cNvSpPr txBox="1"/>
            <p:nvPr/>
          </p:nvSpPr>
          <p:spPr>
            <a:xfrm>
              <a:off x="807725" y="4026000"/>
              <a:ext cx="1885500" cy="582000"/>
            </a:xfrm>
            <a:prstGeom prst="rect">
              <a:avLst/>
            </a:prstGeom>
            <a:noFill/>
            <a:ln>
              <a:noFill/>
            </a:ln>
          </p:spPr>
          <p:txBody>
            <a:bodyPr anchorCtr="0" anchor="ctr" bIns="0" lIns="0" spcFirstLastPara="1" rIns="0" wrap="square" tIns="0">
              <a:noAutofit/>
            </a:bodyPr>
            <a:lstStyle/>
            <a:p>
              <a:pPr indent="0" lvl="0" marL="4572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Problems of land acquisition due to high cost</a:t>
              </a:r>
              <a:endParaRPr b="1" sz="1200">
                <a:solidFill>
                  <a:schemeClr val="dk1"/>
                </a:solidFill>
                <a:latin typeface="Roboto"/>
                <a:ea typeface="Roboto"/>
                <a:cs typeface="Roboto"/>
                <a:sym typeface="Roboto"/>
              </a:endParaRPr>
            </a:p>
          </p:txBody>
        </p:sp>
      </p:grpSp>
      <p:grpSp>
        <p:nvGrpSpPr>
          <p:cNvPr id="1562" name="Google Shape;1562;p41"/>
          <p:cNvGrpSpPr/>
          <p:nvPr/>
        </p:nvGrpSpPr>
        <p:grpSpPr>
          <a:xfrm>
            <a:off x="5213951" y="3279600"/>
            <a:ext cx="1354800" cy="1011850"/>
            <a:chOff x="5354851" y="3594700"/>
            <a:chExt cx="1354800" cy="1011850"/>
          </a:xfrm>
        </p:grpSpPr>
        <p:sp>
          <p:nvSpPr>
            <p:cNvPr id="1563" name="Google Shape;1563;p41"/>
            <p:cNvSpPr txBox="1"/>
            <p:nvPr/>
          </p:nvSpPr>
          <p:spPr>
            <a:xfrm>
              <a:off x="5500867" y="3594700"/>
              <a:ext cx="12087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4</a:t>
              </a:r>
              <a:endParaRPr b="1" sz="1800">
                <a:solidFill>
                  <a:schemeClr val="dk1"/>
                </a:solidFill>
                <a:latin typeface="Fira Sans Extra Condensed"/>
                <a:ea typeface="Fira Sans Extra Condensed"/>
                <a:cs typeface="Fira Sans Extra Condensed"/>
                <a:sym typeface="Fira Sans Extra Condensed"/>
              </a:endParaRPr>
            </a:p>
          </p:txBody>
        </p:sp>
        <p:sp>
          <p:nvSpPr>
            <p:cNvPr id="1564" name="Google Shape;1564;p41"/>
            <p:cNvSpPr txBox="1"/>
            <p:nvPr/>
          </p:nvSpPr>
          <p:spPr>
            <a:xfrm>
              <a:off x="5354851" y="4024550"/>
              <a:ext cx="1354800" cy="582000"/>
            </a:xfrm>
            <a:prstGeom prst="rect">
              <a:avLst/>
            </a:prstGeom>
            <a:noFill/>
            <a:ln>
              <a:noFill/>
            </a:ln>
          </p:spPr>
          <p:txBody>
            <a:bodyPr anchorCtr="0" anchor="ctr" bIns="0" lIns="0" spcFirstLastPara="1" rIns="0" wrap="square" tIns="0">
              <a:noAutofit/>
            </a:bodyPr>
            <a:lstStyle/>
            <a:p>
              <a:pPr indent="0" lvl="0" marL="457200" rtl="0" algn="l">
                <a:lnSpc>
                  <a:spcPct val="115000"/>
                </a:lnSpc>
                <a:spcBef>
                  <a:spcPts val="0"/>
                </a:spcBef>
                <a:spcAft>
                  <a:spcPts val="0"/>
                </a:spcAft>
                <a:buNone/>
              </a:pPr>
              <a:r>
                <a:rPr b="1" lang="en" sz="1200">
                  <a:solidFill>
                    <a:srgbClr val="333333"/>
                  </a:solidFill>
                  <a:latin typeface="Times New Roman"/>
                  <a:ea typeface="Times New Roman"/>
                  <a:cs typeface="Times New Roman"/>
                  <a:sym typeface="Times New Roman"/>
                </a:rPr>
                <a:t>Banning of Third Party Sale</a:t>
              </a:r>
              <a:endParaRPr b="1" sz="1200">
                <a:solidFill>
                  <a:schemeClr val="dk1"/>
                </a:solidFill>
                <a:latin typeface="Roboto"/>
                <a:ea typeface="Roboto"/>
                <a:cs typeface="Roboto"/>
                <a:sym typeface="Roboto"/>
              </a:endParaRPr>
            </a:p>
          </p:txBody>
        </p:sp>
      </p:grpSp>
      <p:grpSp>
        <p:nvGrpSpPr>
          <p:cNvPr id="1565" name="Google Shape;1565;p41"/>
          <p:cNvGrpSpPr/>
          <p:nvPr/>
        </p:nvGrpSpPr>
        <p:grpSpPr>
          <a:xfrm>
            <a:off x="2450050" y="3278525"/>
            <a:ext cx="1636800" cy="1014375"/>
            <a:chOff x="2338013" y="3593625"/>
            <a:chExt cx="1636800" cy="1014375"/>
          </a:xfrm>
        </p:grpSpPr>
        <p:sp>
          <p:nvSpPr>
            <p:cNvPr id="1566" name="Google Shape;1566;p41"/>
            <p:cNvSpPr txBox="1"/>
            <p:nvPr/>
          </p:nvSpPr>
          <p:spPr>
            <a:xfrm>
              <a:off x="2576864" y="3593625"/>
              <a:ext cx="12087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2</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67" name="Google Shape;1567;p41"/>
            <p:cNvSpPr txBox="1"/>
            <p:nvPr/>
          </p:nvSpPr>
          <p:spPr>
            <a:xfrm>
              <a:off x="2338013" y="4026000"/>
              <a:ext cx="1636800" cy="582000"/>
            </a:xfrm>
            <a:prstGeom prst="rect">
              <a:avLst/>
            </a:prstGeom>
            <a:noFill/>
            <a:ln>
              <a:noFill/>
            </a:ln>
          </p:spPr>
          <p:txBody>
            <a:bodyPr anchorCtr="0" anchor="ctr" bIns="0" lIns="0" spcFirstLastPara="1" rIns="0" wrap="square" tIns="0">
              <a:noAutofit/>
            </a:bodyPr>
            <a:lstStyle/>
            <a:p>
              <a:pPr indent="0" lvl="0" marL="457200" rtl="0" algn="l">
                <a:lnSpc>
                  <a:spcPct val="115000"/>
                </a:lnSpc>
                <a:spcBef>
                  <a:spcPts val="0"/>
                </a:spcBef>
                <a:spcAft>
                  <a:spcPts val="0"/>
                </a:spcAft>
                <a:buNone/>
              </a:pPr>
              <a:r>
                <a:rPr b="1" lang="en" sz="1200">
                  <a:solidFill>
                    <a:srgbClr val="333333"/>
                  </a:solidFill>
                  <a:highlight>
                    <a:srgbClr val="FFFFFF"/>
                  </a:highlight>
                  <a:latin typeface="Times New Roman"/>
                  <a:ea typeface="Times New Roman"/>
                  <a:cs typeface="Times New Roman"/>
                  <a:sym typeface="Times New Roman"/>
                </a:rPr>
                <a:t>Exclusion of GST in Electricity sales</a:t>
              </a:r>
              <a:endParaRPr b="1" sz="1200">
                <a:solidFill>
                  <a:schemeClr val="dk1"/>
                </a:solidFill>
                <a:latin typeface="Roboto"/>
                <a:ea typeface="Roboto"/>
                <a:cs typeface="Roboto"/>
                <a:sym typeface="Roboto"/>
              </a:endParaRPr>
            </a:p>
          </p:txBody>
        </p:sp>
      </p:grpSp>
      <p:grpSp>
        <p:nvGrpSpPr>
          <p:cNvPr id="1568" name="Google Shape;1568;p41"/>
          <p:cNvGrpSpPr/>
          <p:nvPr/>
        </p:nvGrpSpPr>
        <p:grpSpPr>
          <a:xfrm>
            <a:off x="6480975" y="3279600"/>
            <a:ext cx="2026200" cy="1350025"/>
            <a:chOff x="6710950" y="3594700"/>
            <a:chExt cx="2026200" cy="1350025"/>
          </a:xfrm>
        </p:grpSpPr>
        <p:sp>
          <p:nvSpPr>
            <p:cNvPr id="1569" name="Google Shape;1569;p41"/>
            <p:cNvSpPr txBox="1"/>
            <p:nvPr/>
          </p:nvSpPr>
          <p:spPr>
            <a:xfrm>
              <a:off x="6949117" y="3594700"/>
              <a:ext cx="12087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chemeClr val="dk1"/>
                  </a:solidFill>
                  <a:latin typeface="Fira Sans Extra Condensed SemiBold"/>
                  <a:ea typeface="Fira Sans Extra Condensed SemiBold"/>
                  <a:cs typeface="Fira Sans Extra Condensed SemiBold"/>
                  <a:sym typeface="Fira Sans Extra Condensed SemiBold"/>
                </a:rPr>
                <a:t>5</a:t>
              </a:r>
              <a:endParaRPr sz="180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1570" name="Google Shape;1570;p41"/>
            <p:cNvSpPr txBox="1"/>
            <p:nvPr/>
          </p:nvSpPr>
          <p:spPr>
            <a:xfrm>
              <a:off x="6710950" y="3930425"/>
              <a:ext cx="2026200" cy="1014300"/>
            </a:xfrm>
            <a:prstGeom prst="rect">
              <a:avLst/>
            </a:prstGeom>
            <a:noFill/>
            <a:ln>
              <a:noFill/>
            </a:ln>
          </p:spPr>
          <p:txBody>
            <a:bodyPr anchorCtr="0" anchor="ctr" bIns="0" lIns="0" spcFirstLastPara="1" rIns="0" wrap="square" tIns="0">
              <a:noAutofit/>
            </a:bodyPr>
            <a:lstStyle/>
            <a:p>
              <a:pPr indent="0" lvl="0" marL="457200" rtl="0" algn="l">
                <a:lnSpc>
                  <a:spcPct val="115000"/>
                </a:lnSpc>
                <a:spcBef>
                  <a:spcPts val="0"/>
                </a:spcBef>
                <a:spcAft>
                  <a:spcPts val="0"/>
                </a:spcAft>
                <a:buNone/>
              </a:pPr>
              <a:r>
                <a:rPr b="1" lang="en" sz="1200">
                  <a:solidFill>
                    <a:srgbClr val="333333"/>
                  </a:solidFill>
                  <a:latin typeface="Times New Roman"/>
                  <a:ea typeface="Times New Roman"/>
                  <a:cs typeface="Times New Roman"/>
                  <a:sym typeface="Times New Roman"/>
                </a:rPr>
                <a:t>Lack of Intellectual Property and manufacturing capabilities for ESS</a:t>
              </a:r>
              <a:endParaRPr b="1" sz="1200">
                <a:solidFill>
                  <a:schemeClr val="dk1"/>
                </a:solidFill>
                <a:latin typeface="Roboto"/>
                <a:ea typeface="Roboto"/>
                <a:cs typeface="Roboto"/>
                <a:sym typeface="Roboto"/>
              </a:endParaRPr>
            </a:p>
          </p:txBody>
        </p:sp>
      </p:grpSp>
      <p:pic>
        <p:nvPicPr>
          <p:cNvPr id="1571" name="Google Shape;1571;p41"/>
          <p:cNvPicPr preferRelativeResize="0"/>
          <p:nvPr/>
        </p:nvPicPr>
        <p:blipFill>
          <a:blip r:embed="rId3">
            <a:alphaModFix/>
          </a:blip>
          <a:stretch>
            <a:fillRect/>
          </a:stretch>
        </p:blipFill>
        <p:spPr>
          <a:xfrm>
            <a:off x="1646925" y="2172800"/>
            <a:ext cx="574300" cy="574300"/>
          </a:xfrm>
          <a:prstGeom prst="rect">
            <a:avLst/>
          </a:prstGeom>
          <a:noFill/>
          <a:ln>
            <a:noFill/>
          </a:ln>
        </p:spPr>
      </p:pic>
      <p:pic>
        <p:nvPicPr>
          <p:cNvPr id="1572" name="Google Shape;1572;p41"/>
          <p:cNvPicPr preferRelativeResize="0"/>
          <p:nvPr/>
        </p:nvPicPr>
        <p:blipFill>
          <a:blip r:embed="rId4">
            <a:alphaModFix/>
          </a:blip>
          <a:stretch>
            <a:fillRect/>
          </a:stretch>
        </p:blipFill>
        <p:spPr>
          <a:xfrm>
            <a:off x="3023275" y="2044050"/>
            <a:ext cx="574275" cy="574275"/>
          </a:xfrm>
          <a:prstGeom prst="rect">
            <a:avLst/>
          </a:prstGeom>
          <a:noFill/>
          <a:ln>
            <a:noFill/>
          </a:ln>
        </p:spPr>
      </p:pic>
      <p:pic>
        <p:nvPicPr>
          <p:cNvPr id="1573" name="Google Shape;1573;p41"/>
          <p:cNvPicPr preferRelativeResize="0"/>
          <p:nvPr/>
        </p:nvPicPr>
        <p:blipFill rotWithShape="1">
          <a:blip r:embed="rId5">
            <a:alphaModFix/>
          </a:blip>
          <a:srcRect b="11500" l="0" r="0" t="-11500"/>
          <a:stretch/>
        </p:blipFill>
        <p:spPr>
          <a:xfrm>
            <a:off x="4361462" y="2172798"/>
            <a:ext cx="574300" cy="574300"/>
          </a:xfrm>
          <a:prstGeom prst="rect">
            <a:avLst/>
          </a:prstGeom>
          <a:noFill/>
          <a:ln>
            <a:noFill/>
          </a:ln>
        </p:spPr>
      </p:pic>
      <p:pic>
        <p:nvPicPr>
          <p:cNvPr id="1574" name="Google Shape;1574;p41"/>
          <p:cNvPicPr preferRelativeResize="0"/>
          <p:nvPr/>
        </p:nvPicPr>
        <p:blipFill rotWithShape="1">
          <a:blip r:embed="rId6">
            <a:alphaModFix/>
          </a:blip>
          <a:srcRect b="8589" l="0" r="0" t="-8590"/>
          <a:stretch/>
        </p:blipFill>
        <p:spPr>
          <a:xfrm>
            <a:off x="5699675" y="2044038"/>
            <a:ext cx="574300" cy="574300"/>
          </a:xfrm>
          <a:prstGeom prst="rect">
            <a:avLst/>
          </a:prstGeom>
          <a:noFill/>
          <a:ln>
            <a:noFill/>
          </a:ln>
        </p:spPr>
      </p:pic>
      <p:pic>
        <p:nvPicPr>
          <p:cNvPr id="1575" name="Google Shape;1575;p41"/>
          <p:cNvPicPr preferRelativeResize="0"/>
          <p:nvPr/>
        </p:nvPicPr>
        <p:blipFill>
          <a:blip r:embed="rId7">
            <a:alphaModFix/>
          </a:blip>
          <a:stretch>
            <a:fillRect/>
          </a:stretch>
        </p:blipFill>
        <p:spPr>
          <a:xfrm>
            <a:off x="7096650" y="2172800"/>
            <a:ext cx="574300" cy="574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grpSp>
        <p:nvGrpSpPr>
          <p:cNvPr id="1580" name="Google Shape;1580;p42"/>
          <p:cNvGrpSpPr/>
          <p:nvPr/>
        </p:nvGrpSpPr>
        <p:grpSpPr>
          <a:xfrm>
            <a:off x="530246" y="1640338"/>
            <a:ext cx="3758167" cy="2412746"/>
            <a:chOff x="2833400" y="2324050"/>
            <a:chExt cx="3476887" cy="2114404"/>
          </a:xfrm>
        </p:grpSpPr>
        <p:sp>
          <p:nvSpPr>
            <p:cNvPr id="1581" name="Google Shape;1581;p42"/>
            <p:cNvSpPr/>
            <p:nvPr/>
          </p:nvSpPr>
          <p:spPr>
            <a:xfrm>
              <a:off x="2833400" y="2324050"/>
              <a:ext cx="3476887" cy="2114404"/>
            </a:xfrm>
            <a:custGeom>
              <a:rect b="b" l="l" r="r" t="t"/>
              <a:pathLst>
                <a:path extrusionOk="0" h="154873" w="254717">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rgbClr val="A7E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2"/>
            <p:cNvSpPr/>
            <p:nvPr/>
          </p:nvSpPr>
          <p:spPr>
            <a:xfrm>
              <a:off x="3482088" y="3111179"/>
              <a:ext cx="911286" cy="289101"/>
            </a:xfrm>
            <a:custGeom>
              <a:rect b="b" l="l" r="r" t="t"/>
              <a:pathLst>
                <a:path extrusionOk="0" h="19620" w="61845">
                  <a:moveTo>
                    <a:pt x="38919" y="0"/>
                  </a:moveTo>
                  <a:cubicBezTo>
                    <a:pt x="29573" y="0"/>
                    <a:pt x="32080" y="6805"/>
                    <a:pt x="29488" y="8479"/>
                  </a:cubicBezTo>
                  <a:cubicBezTo>
                    <a:pt x="28786" y="8917"/>
                    <a:pt x="28218" y="9058"/>
                    <a:pt x="27714" y="9058"/>
                  </a:cubicBezTo>
                  <a:cubicBezTo>
                    <a:pt x="26806" y="9058"/>
                    <a:pt x="26105" y="8599"/>
                    <a:pt x="25204" y="8599"/>
                  </a:cubicBezTo>
                  <a:cubicBezTo>
                    <a:pt x="24704" y="8599"/>
                    <a:pt x="24143" y="8741"/>
                    <a:pt x="23450" y="9179"/>
                  </a:cubicBezTo>
                  <a:cubicBezTo>
                    <a:pt x="20782" y="10880"/>
                    <a:pt x="21982" y="14283"/>
                    <a:pt x="19814" y="14750"/>
                  </a:cubicBezTo>
                  <a:cubicBezTo>
                    <a:pt x="19623" y="14794"/>
                    <a:pt x="19426" y="14813"/>
                    <a:pt x="19224" y="14813"/>
                  </a:cubicBezTo>
                  <a:cubicBezTo>
                    <a:pt x="17703" y="14813"/>
                    <a:pt x="15895" y="13708"/>
                    <a:pt x="14085" y="13708"/>
                  </a:cubicBezTo>
                  <a:cubicBezTo>
                    <a:pt x="13411" y="13708"/>
                    <a:pt x="12736" y="13862"/>
                    <a:pt x="12075" y="14283"/>
                  </a:cubicBezTo>
                  <a:cubicBezTo>
                    <a:pt x="9440" y="15951"/>
                    <a:pt x="9407" y="17452"/>
                    <a:pt x="8206" y="17452"/>
                  </a:cubicBezTo>
                  <a:cubicBezTo>
                    <a:pt x="7405" y="17452"/>
                    <a:pt x="6056" y="17022"/>
                    <a:pt x="4821" y="17022"/>
                  </a:cubicBezTo>
                  <a:cubicBezTo>
                    <a:pt x="4203" y="17022"/>
                    <a:pt x="3614" y="17129"/>
                    <a:pt x="3136" y="17452"/>
                  </a:cubicBezTo>
                  <a:cubicBezTo>
                    <a:pt x="1701" y="18419"/>
                    <a:pt x="0" y="19620"/>
                    <a:pt x="0" y="19620"/>
                  </a:cubicBezTo>
                  <a:lnTo>
                    <a:pt x="61144" y="19620"/>
                  </a:lnTo>
                  <a:cubicBezTo>
                    <a:pt x="61144" y="19620"/>
                    <a:pt x="61844" y="17452"/>
                    <a:pt x="59209" y="15984"/>
                  </a:cubicBezTo>
                  <a:cubicBezTo>
                    <a:pt x="56540" y="14516"/>
                    <a:pt x="55340" y="15750"/>
                    <a:pt x="54372" y="14516"/>
                  </a:cubicBezTo>
                  <a:cubicBezTo>
                    <a:pt x="53405" y="13315"/>
                    <a:pt x="57007" y="10180"/>
                    <a:pt x="49769" y="7011"/>
                  </a:cubicBezTo>
                  <a:cubicBezTo>
                    <a:pt x="49769" y="7011"/>
                    <a:pt x="49302" y="239"/>
                    <a:pt x="39395" y="6"/>
                  </a:cubicBezTo>
                  <a:cubicBezTo>
                    <a:pt x="39233" y="2"/>
                    <a:pt x="39074" y="0"/>
                    <a:pt x="38919"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2"/>
            <p:cNvSpPr/>
            <p:nvPr/>
          </p:nvSpPr>
          <p:spPr>
            <a:xfrm>
              <a:off x="4323537" y="2934776"/>
              <a:ext cx="457124" cy="144550"/>
            </a:xfrm>
            <a:custGeom>
              <a:rect b="b" l="l" r="r" t="t"/>
              <a:pathLst>
                <a:path extrusionOk="0" h="9810" w="31023">
                  <a:moveTo>
                    <a:pt x="19542" y="0"/>
                  </a:moveTo>
                  <a:cubicBezTo>
                    <a:pt x="14815" y="0"/>
                    <a:pt x="16093" y="3417"/>
                    <a:pt x="14778" y="4239"/>
                  </a:cubicBezTo>
                  <a:cubicBezTo>
                    <a:pt x="14419" y="4472"/>
                    <a:pt x="14131" y="4546"/>
                    <a:pt x="13875" y="4546"/>
                  </a:cubicBezTo>
                  <a:cubicBezTo>
                    <a:pt x="13426" y="4546"/>
                    <a:pt x="13076" y="4318"/>
                    <a:pt x="12623" y="4318"/>
                  </a:cubicBezTo>
                  <a:cubicBezTo>
                    <a:pt x="12373" y="4318"/>
                    <a:pt x="12090" y="4388"/>
                    <a:pt x="11742" y="4606"/>
                  </a:cubicBezTo>
                  <a:cubicBezTo>
                    <a:pt x="10408" y="5440"/>
                    <a:pt x="11008" y="7141"/>
                    <a:pt x="9941" y="7408"/>
                  </a:cubicBezTo>
                  <a:cubicBezTo>
                    <a:pt x="9850" y="7427"/>
                    <a:pt x="9757" y="7436"/>
                    <a:pt x="9662" y="7436"/>
                  </a:cubicBezTo>
                  <a:cubicBezTo>
                    <a:pt x="8884" y="7436"/>
                    <a:pt x="7972" y="6864"/>
                    <a:pt x="7057" y="6864"/>
                  </a:cubicBezTo>
                  <a:cubicBezTo>
                    <a:pt x="6727" y="6864"/>
                    <a:pt x="6396" y="6938"/>
                    <a:pt x="6072" y="7141"/>
                  </a:cubicBezTo>
                  <a:cubicBezTo>
                    <a:pt x="4737" y="8008"/>
                    <a:pt x="4737" y="8709"/>
                    <a:pt x="4137" y="8709"/>
                  </a:cubicBezTo>
                  <a:cubicBezTo>
                    <a:pt x="3737" y="8709"/>
                    <a:pt x="3055" y="8501"/>
                    <a:pt x="2427" y="8501"/>
                  </a:cubicBezTo>
                  <a:cubicBezTo>
                    <a:pt x="2113" y="8501"/>
                    <a:pt x="1813" y="8553"/>
                    <a:pt x="1568" y="8709"/>
                  </a:cubicBezTo>
                  <a:cubicBezTo>
                    <a:pt x="868" y="9209"/>
                    <a:pt x="1" y="9810"/>
                    <a:pt x="1" y="9810"/>
                  </a:cubicBezTo>
                  <a:lnTo>
                    <a:pt x="30622" y="9810"/>
                  </a:lnTo>
                  <a:cubicBezTo>
                    <a:pt x="30622" y="9810"/>
                    <a:pt x="31023" y="8709"/>
                    <a:pt x="29655" y="8008"/>
                  </a:cubicBezTo>
                  <a:cubicBezTo>
                    <a:pt x="28321" y="7274"/>
                    <a:pt x="27720" y="7875"/>
                    <a:pt x="27220" y="7274"/>
                  </a:cubicBezTo>
                  <a:cubicBezTo>
                    <a:pt x="26753" y="6674"/>
                    <a:pt x="28554" y="5106"/>
                    <a:pt x="24952" y="3505"/>
                  </a:cubicBezTo>
                  <a:cubicBezTo>
                    <a:pt x="24952" y="3505"/>
                    <a:pt x="24685" y="136"/>
                    <a:pt x="19748" y="3"/>
                  </a:cubicBezTo>
                  <a:cubicBezTo>
                    <a:pt x="19678" y="1"/>
                    <a:pt x="19609" y="0"/>
                    <a:pt x="19542"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2"/>
            <p:cNvSpPr/>
            <p:nvPr/>
          </p:nvSpPr>
          <p:spPr>
            <a:xfrm>
              <a:off x="4753612" y="3150034"/>
              <a:ext cx="457124" cy="144580"/>
            </a:xfrm>
            <a:custGeom>
              <a:rect b="b" l="l" r="r" t="t"/>
              <a:pathLst>
                <a:path extrusionOk="0" h="9812" w="31023">
                  <a:moveTo>
                    <a:pt x="19444" y="0"/>
                  </a:moveTo>
                  <a:cubicBezTo>
                    <a:pt x="14826" y="0"/>
                    <a:pt x="16087" y="3389"/>
                    <a:pt x="14777" y="4240"/>
                  </a:cubicBezTo>
                  <a:cubicBezTo>
                    <a:pt x="14429" y="4458"/>
                    <a:pt x="14147" y="4528"/>
                    <a:pt x="13896" y="4528"/>
                  </a:cubicBezTo>
                  <a:cubicBezTo>
                    <a:pt x="13444" y="4528"/>
                    <a:pt x="13094" y="4300"/>
                    <a:pt x="12645" y="4300"/>
                  </a:cubicBezTo>
                  <a:cubicBezTo>
                    <a:pt x="12389" y="4300"/>
                    <a:pt x="12100" y="4374"/>
                    <a:pt x="11742" y="4607"/>
                  </a:cubicBezTo>
                  <a:cubicBezTo>
                    <a:pt x="10407" y="5441"/>
                    <a:pt x="11008" y="7142"/>
                    <a:pt x="9940" y="7376"/>
                  </a:cubicBezTo>
                  <a:cubicBezTo>
                    <a:pt x="9849" y="7395"/>
                    <a:pt x="9756" y="7404"/>
                    <a:pt x="9660" y="7404"/>
                  </a:cubicBezTo>
                  <a:cubicBezTo>
                    <a:pt x="8889" y="7404"/>
                    <a:pt x="7973" y="6846"/>
                    <a:pt x="7073" y="6846"/>
                  </a:cubicBezTo>
                  <a:cubicBezTo>
                    <a:pt x="6734" y="6846"/>
                    <a:pt x="6397" y="6925"/>
                    <a:pt x="6071" y="7142"/>
                  </a:cubicBezTo>
                  <a:cubicBezTo>
                    <a:pt x="4737" y="7976"/>
                    <a:pt x="4737" y="8710"/>
                    <a:pt x="4136" y="8710"/>
                  </a:cubicBezTo>
                  <a:cubicBezTo>
                    <a:pt x="3736" y="8710"/>
                    <a:pt x="3054" y="8488"/>
                    <a:pt x="2426" y="8488"/>
                  </a:cubicBezTo>
                  <a:cubicBezTo>
                    <a:pt x="2113" y="8488"/>
                    <a:pt x="1812" y="8543"/>
                    <a:pt x="1568" y="8710"/>
                  </a:cubicBezTo>
                  <a:cubicBezTo>
                    <a:pt x="834" y="9177"/>
                    <a:pt x="0" y="9811"/>
                    <a:pt x="0" y="9811"/>
                  </a:cubicBezTo>
                  <a:lnTo>
                    <a:pt x="30622" y="9811"/>
                  </a:lnTo>
                  <a:cubicBezTo>
                    <a:pt x="30622" y="9811"/>
                    <a:pt x="31022" y="8710"/>
                    <a:pt x="29655" y="7976"/>
                  </a:cubicBezTo>
                  <a:cubicBezTo>
                    <a:pt x="28320" y="7243"/>
                    <a:pt x="27720" y="7876"/>
                    <a:pt x="27253" y="7243"/>
                  </a:cubicBezTo>
                  <a:cubicBezTo>
                    <a:pt x="26752" y="6642"/>
                    <a:pt x="28554" y="5074"/>
                    <a:pt x="24951" y="3507"/>
                  </a:cubicBezTo>
                  <a:cubicBezTo>
                    <a:pt x="24951" y="3507"/>
                    <a:pt x="24684" y="104"/>
                    <a:pt x="19714" y="4"/>
                  </a:cubicBezTo>
                  <a:cubicBezTo>
                    <a:pt x="19622" y="2"/>
                    <a:pt x="19532" y="0"/>
                    <a:pt x="1944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2"/>
            <p:cNvSpPr/>
            <p:nvPr/>
          </p:nvSpPr>
          <p:spPr>
            <a:xfrm>
              <a:off x="3482088" y="3111179"/>
              <a:ext cx="911286" cy="289101"/>
            </a:xfrm>
            <a:custGeom>
              <a:rect b="b" l="l" r="r" t="t"/>
              <a:pathLst>
                <a:path extrusionOk="0" h="19620" w="61845">
                  <a:moveTo>
                    <a:pt x="38919" y="0"/>
                  </a:moveTo>
                  <a:cubicBezTo>
                    <a:pt x="29573" y="0"/>
                    <a:pt x="32080" y="6805"/>
                    <a:pt x="29488" y="8479"/>
                  </a:cubicBezTo>
                  <a:cubicBezTo>
                    <a:pt x="28786" y="8917"/>
                    <a:pt x="28218" y="9058"/>
                    <a:pt x="27714" y="9058"/>
                  </a:cubicBezTo>
                  <a:cubicBezTo>
                    <a:pt x="26806" y="9058"/>
                    <a:pt x="26105" y="8599"/>
                    <a:pt x="25204" y="8599"/>
                  </a:cubicBezTo>
                  <a:cubicBezTo>
                    <a:pt x="24704" y="8599"/>
                    <a:pt x="24143" y="8741"/>
                    <a:pt x="23450" y="9179"/>
                  </a:cubicBezTo>
                  <a:cubicBezTo>
                    <a:pt x="20782" y="10880"/>
                    <a:pt x="21982" y="14283"/>
                    <a:pt x="19814" y="14750"/>
                  </a:cubicBezTo>
                  <a:cubicBezTo>
                    <a:pt x="19623" y="14794"/>
                    <a:pt x="19426" y="14813"/>
                    <a:pt x="19224" y="14813"/>
                  </a:cubicBezTo>
                  <a:cubicBezTo>
                    <a:pt x="17703" y="14813"/>
                    <a:pt x="15895" y="13708"/>
                    <a:pt x="14085" y="13708"/>
                  </a:cubicBezTo>
                  <a:cubicBezTo>
                    <a:pt x="13411" y="13708"/>
                    <a:pt x="12736" y="13862"/>
                    <a:pt x="12075" y="14283"/>
                  </a:cubicBezTo>
                  <a:cubicBezTo>
                    <a:pt x="9440" y="15951"/>
                    <a:pt x="9407" y="17452"/>
                    <a:pt x="8206" y="17452"/>
                  </a:cubicBezTo>
                  <a:cubicBezTo>
                    <a:pt x="7405" y="17452"/>
                    <a:pt x="6056" y="17022"/>
                    <a:pt x="4821" y="17022"/>
                  </a:cubicBezTo>
                  <a:cubicBezTo>
                    <a:pt x="4203" y="17022"/>
                    <a:pt x="3614" y="17129"/>
                    <a:pt x="3136" y="17452"/>
                  </a:cubicBezTo>
                  <a:cubicBezTo>
                    <a:pt x="1701" y="18419"/>
                    <a:pt x="0" y="19620"/>
                    <a:pt x="0" y="19620"/>
                  </a:cubicBezTo>
                  <a:lnTo>
                    <a:pt x="61144" y="19620"/>
                  </a:lnTo>
                  <a:cubicBezTo>
                    <a:pt x="61144" y="19620"/>
                    <a:pt x="61844" y="17452"/>
                    <a:pt x="59209" y="15984"/>
                  </a:cubicBezTo>
                  <a:cubicBezTo>
                    <a:pt x="56540" y="14516"/>
                    <a:pt x="55340" y="15750"/>
                    <a:pt x="54372" y="14516"/>
                  </a:cubicBezTo>
                  <a:cubicBezTo>
                    <a:pt x="53405" y="13315"/>
                    <a:pt x="57007" y="10180"/>
                    <a:pt x="49769" y="7011"/>
                  </a:cubicBezTo>
                  <a:cubicBezTo>
                    <a:pt x="49769" y="7011"/>
                    <a:pt x="49302" y="239"/>
                    <a:pt x="39395" y="6"/>
                  </a:cubicBezTo>
                  <a:cubicBezTo>
                    <a:pt x="39233" y="2"/>
                    <a:pt x="39074" y="0"/>
                    <a:pt x="389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2"/>
            <p:cNvSpPr/>
            <p:nvPr/>
          </p:nvSpPr>
          <p:spPr>
            <a:xfrm>
              <a:off x="4323537" y="2934776"/>
              <a:ext cx="457124" cy="144550"/>
            </a:xfrm>
            <a:custGeom>
              <a:rect b="b" l="l" r="r" t="t"/>
              <a:pathLst>
                <a:path extrusionOk="0" h="9810" w="31023">
                  <a:moveTo>
                    <a:pt x="19542" y="0"/>
                  </a:moveTo>
                  <a:cubicBezTo>
                    <a:pt x="14815" y="0"/>
                    <a:pt x="16093" y="3417"/>
                    <a:pt x="14778" y="4239"/>
                  </a:cubicBezTo>
                  <a:cubicBezTo>
                    <a:pt x="14419" y="4472"/>
                    <a:pt x="14131" y="4546"/>
                    <a:pt x="13875" y="4546"/>
                  </a:cubicBezTo>
                  <a:cubicBezTo>
                    <a:pt x="13426" y="4546"/>
                    <a:pt x="13076" y="4318"/>
                    <a:pt x="12623" y="4318"/>
                  </a:cubicBezTo>
                  <a:cubicBezTo>
                    <a:pt x="12373" y="4318"/>
                    <a:pt x="12090" y="4388"/>
                    <a:pt x="11742" y="4606"/>
                  </a:cubicBezTo>
                  <a:cubicBezTo>
                    <a:pt x="10408" y="5440"/>
                    <a:pt x="11008" y="7141"/>
                    <a:pt x="9941" y="7408"/>
                  </a:cubicBezTo>
                  <a:cubicBezTo>
                    <a:pt x="9850" y="7427"/>
                    <a:pt x="9757" y="7436"/>
                    <a:pt x="9662" y="7436"/>
                  </a:cubicBezTo>
                  <a:cubicBezTo>
                    <a:pt x="8884" y="7436"/>
                    <a:pt x="7972" y="6864"/>
                    <a:pt x="7057" y="6864"/>
                  </a:cubicBezTo>
                  <a:cubicBezTo>
                    <a:pt x="6727" y="6864"/>
                    <a:pt x="6396" y="6938"/>
                    <a:pt x="6072" y="7141"/>
                  </a:cubicBezTo>
                  <a:cubicBezTo>
                    <a:pt x="4737" y="8008"/>
                    <a:pt x="4737" y="8709"/>
                    <a:pt x="4137" y="8709"/>
                  </a:cubicBezTo>
                  <a:cubicBezTo>
                    <a:pt x="3737" y="8709"/>
                    <a:pt x="3055" y="8501"/>
                    <a:pt x="2427" y="8501"/>
                  </a:cubicBezTo>
                  <a:cubicBezTo>
                    <a:pt x="2113" y="8501"/>
                    <a:pt x="1813" y="8553"/>
                    <a:pt x="1568" y="8709"/>
                  </a:cubicBezTo>
                  <a:cubicBezTo>
                    <a:pt x="868" y="9209"/>
                    <a:pt x="1" y="9810"/>
                    <a:pt x="1" y="9810"/>
                  </a:cubicBezTo>
                  <a:lnTo>
                    <a:pt x="30622" y="9810"/>
                  </a:lnTo>
                  <a:cubicBezTo>
                    <a:pt x="30622" y="9810"/>
                    <a:pt x="31023" y="8709"/>
                    <a:pt x="29655" y="8008"/>
                  </a:cubicBezTo>
                  <a:cubicBezTo>
                    <a:pt x="28321" y="7274"/>
                    <a:pt x="27720" y="7875"/>
                    <a:pt x="27220" y="7274"/>
                  </a:cubicBezTo>
                  <a:cubicBezTo>
                    <a:pt x="26753" y="6674"/>
                    <a:pt x="28554" y="5106"/>
                    <a:pt x="24952" y="3505"/>
                  </a:cubicBezTo>
                  <a:cubicBezTo>
                    <a:pt x="24952" y="3505"/>
                    <a:pt x="24685" y="136"/>
                    <a:pt x="19748" y="3"/>
                  </a:cubicBezTo>
                  <a:cubicBezTo>
                    <a:pt x="19678" y="1"/>
                    <a:pt x="19609" y="0"/>
                    <a:pt x="19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2"/>
            <p:cNvSpPr/>
            <p:nvPr/>
          </p:nvSpPr>
          <p:spPr>
            <a:xfrm>
              <a:off x="4753612" y="3150034"/>
              <a:ext cx="457124" cy="144580"/>
            </a:xfrm>
            <a:custGeom>
              <a:rect b="b" l="l" r="r" t="t"/>
              <a:pathLst>
                <a:path extrusionOk="0" h="9812" w="31023">
                  <a:moveTo>
                    <a:pt x="19444" y="0"/>
                  </a:moveTo>
                  <a:cubicBezTo>
                    <a:pt x="14826" y="0"/>
                    <a:pt x="16087" y="3389"/>
                    <a:pt x="14777" y="4240"/>
                  </a:cubicBezTo>
                  <a:cubicBezTo>
                    <a:pt x="14429" y="4458"/>
                    <a:pt x="14147" y="4528"/>
                    <a:pt x="13896" y="4528"/>
                  </a:cubicBezTo>
                  <a:cubicBezTo>
                    <a:pt x="13444" y="4528"/>
                    <a:pt x="13094" y="4300"/>
                    <a:pt x="12645" y="4300"/>
                  </a:cubicBezTo>
                  <a:cubicBezTo>
                    <a:pt x="12389" y="4300"/>
                    <a:pt x="12100" y="4374"/>
                    <a:pt x="11742" y="4607"/>
                  </a:cubicBezTo>
                  <a:cubicBezTo>
                    <a:pt x="10407" y="5441"/>
                    <a:pt x="11008" y="7142"/>
                    <a:pt x="9940" y="7376"/>
                  </a:cubicBezTo>
                  <a:cubicBezTo>
                    <a:pt x="9849" y="7395"/>
                    <a:pt x="9756" y="7404"/>
                    <a:pt x="9660" y="7404"/>
                  </a:cubicBezTo>
                  <a:cubicBezTo>
                    <a:pt x="8889" y="7404"/>
                    <a:pt x="7973" y="6846"/>
                    <a:pt x="7073" y="6846"/>
                  </a:cubicBezTo>
                  <a:cubicBezTo>
                    <a:pt x="6734" y="6846"/>
                    <a:pt x="6397" y="6925"/>
                    <a:pt x="6071" y="7142"/>
                  </a:cubicBezTo>
                  <a:cubicBezTo>
                    <a:pt x="4737" y="7976"/>
                    <a:pt x="4737" y="8710"/>
                    <a:pt x="4136" y="8710"/>
                  </a:cubicBezTo>
                  <a:cubicBezTo>
                    <a:pt x="3736" y="8710"/>
                    <a:pt x="3054" y="8488"/>
                    <a:pt x="2426" y="8488"/>
                  </a:cubicBezTo>
                  <a:cubicBezTo>
                    <a:pt x="2113" y="8488"/>
                    <a:pt x="1812" y="8543"/>
                    <a:pt x="1568" y="8710"/>
                  </a:cubicBezTo>
                  <a:cubicBezTo>
                    <a:pt x="834" y="9177"/>
                    <a:pt x="0" y="9811"/>
                    <a:pt x="0" y="9811"/>
                  </a:cubicBezTo>
                  <a:lnTo>
                    <a:pt x="30622" y="9811"/>
                  </a:lnTo>
                  <a:cubicBezTo>
                    <a:pt x="30622" y="9811"/>
                    <a:pt x="31022" y="8710"/>
                    <a:pt x="29655" y="7976"/>
                  </a:cubicBezTo>
                  <a:cubicBezTo>
                    <a:pt x="28320" y="7243"/>
                    <a:pt x="27720" y="7876"/>
                    <a:pt x="27253" y="7243"/>
                  </a:cubicBezTo>
                  <a:cubicBezTo>
                    <a:pt x="26752" y="6642"/>
                    <a:pt x="28554" y="5074"/>
                    <a:pt x="24951" y="3507"/>
                  </a:cubicBezTo>
                  <a:cubicBezTo>
                    <a:pt x="24951" y="3507"/>
                    <a:pt x="24684" y="104"/>
                    <a:pt x="19714" y="4"/>
                  </a:cubicBezTo>
                  <a:cubicBezTo>
                    <a:pt x="19622" y="2"/>
                    <a:pt x="19532" y="0"/>
                    <a:pt x="19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2"/>
            <p:cNvSpPr/>
            <p:nvPr/>
          </p:nvSpPr>
          <p:spPr>
            <a:xfrm>
              <a:off x="3268052" y="3928140"/>
              <a:ext cx="450464" cy="344077"/>
            </a:xfrm>
            <a:custGeom>
              <a:rect b="b" l="l" r="r" t="t"/>
              <a:pathLst>
                <a:path extrusionOk="0" h="23351" w="30571">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71" y="11542"/>
                    <a:pt x="25200" y="34"/>
                    <a:pt x="15327" y="1"/>
                  </a:cubicBezTo>
                  <a:cubicBezTo>
                    <a:pt x="15298" y="0"/>
                    <a:pt x="15269" y="0"/>
                    <a:pt x="1524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2"/>
            <p:cNvSpPr/>
            <p:nvPr/>
          </p:nvSpPr>
          <p:spPr>
            <a:xfrm>
              <a:off x="3268052" y="3928140"/>
              <a:ext cx="450464" cy="344077"/>
            </a:xfrm>
            <a:custGeom>
              <a:rect b="b" l="l" r="r" t="t"/>
              <a:pathLst>
                <a:path extrusionOk="0" h="23351" w="30571">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71" y="11542"/>
                    <a:pt x="25200" y="34"/>
                    <a:pt x="15327" y="1"/>
                  </a:cubicBezTo>
                  <a:cubicBezTo>
                    <a:pt x="15298" y="0"/>
                    <a:pt x="15269" y="0"/>
                    <a:pt x="1524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2"/>
            <p:cNvSpPr/>
            <p:nvPr/>
          </p:nvSpPr>
          <p:spPr>
            <a:xfrm>
              <a:off x="3486994" y="3940429"/>
              <a:ext cx="15251" cy="443361"/>
            </a:xfrm>
            <a:custGeom>
              <a:rect b="b" l="l" r="r" t="t"/>
              <a:pathLst>
                <a:path extrusionOk="0" h="30089" w="1035">
                  <a:moveTo>
                    <a:pt x="201" y="0"/>
                  </a:moveTo>
                  <a:lnTo>
                    <a:pt x="1" y="30089"/>
                  </a:lnTo>
                  <a:lnTo>
                    <a:pt x="1035" y="30089"/>
                  </a:lnTo>
                  <a:lnTo>
                    <a:pt x="2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2"/>
            <p:cNvSpPr/>
            <p:nvPr/>
          </p:nvSpPr>
          <p:spPr>
            <a:xfrm>
              <a:off x="3493389" y="4185200"/>
              <a:ext cx="85050" cy="70301"/>
            </a:xfrm>
            <a:custGeom>
              <a:rect b="b" l="l" r="r" t="t"/>
              <a:pathLst>
                <a:path extrusionOk="0" h="4771" w="5772">
                  <a:moveTo>
                    <a:pt x="5771" y="0"/>
                  </a:moveTo>
                  <a:lnTo>
                    <a:pt x="5771" y="0"/>
                  </a:lnTo>
                  <a:cubicBezTo>
                    <a:pt x="5771" y="0"/>
                    <a:pt x="1902" y="901"/>
                    <a:pt x="0" y="4070"/>
                  </a:cubicBezTo>
                  <a:lnTo>
                    <a:pt x="100" y="4770"/>
                  </a:lnTo>
                  <a:cubicBezTo>
                    <a:pt x="100" y="4770"/>
                    <a:pt x="2102" y="1101"/>
                    <a:pt x="57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2"/>
            <p:cNvSpPr/>
            <p:nvPr/>
          </p:nvSpPr>
          <p:spPr>
            <a:xfrm>
              <a:off x="3493389" y="4032830"/>
              <a:ext cx="85050" cy="70301"/>
            </a:xfrm>
            <a:custGeom>
              <a:rect b="b" l="l" r="r" t="t"/>
              <a:pathLst>
                <a:path extrusionOk="0" h="4771" w="5772">
                  <a:moveTo>
                    <a:pt x="5771" y="1"/>
                  </a:moveTo>
                  <a:cubicBezTo>
                    <a:pt x="5771" y="1"/>
                    <a:pt x="1902" y="901"/>
                    <a:pt x="0" y="4070"/>
                  </a:cubicBezTo>
                  <a:lnTo>
                    <a:pt x="100" y="4771"/>
                  </a:lnTo>
                  <a:cubicBezTo>
                    <a:pt x="100" y="4771"/>
                    <a:pt x="2102" y="1135"/>
                    <a:pt x="57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2"/>
            <p:cNvSpPr/>
            <p:nvPr/>
          </p:nvSpPr>
          <p:spPr>
            <a:xfrm>
              <a:off x="3493389" y="4109008"/>
              <a:ext cx="85050" cy="70315"/>
            </a:xfrm>
            <a:custGeom>
              <a:rect b="b" l="l" r="r" t="t"/>
              <a:pathLst>
                <a:path extrusionOk="0" h="4772" w="5772">
                  <a:moveTo>
                    <a:pt x="5771" y="1"/>
                  </a:moveTo>
                  <a:cubicBezTo>
                    <a:pt x="5771" y="1"/>
                    <a:pt x="1902" y="902"/>
                    <a:pt x="0" y="4037"/>
                  </a:cubicBezTo>
                  <a:lnTo>
                    <a:pt x="100" y="4771"/>
                  </a:lnTo>
                  <a:cubicBezTo>
                    <a:pt x="100" y="4771"/>
                    <a:pt x="2102" y="1102"/>
                    <a:pt x="57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2"/>
            <p:cNvSpPr/>
            <p:nvPr/>
          </p:nvSpPr>
          <p:spPr>
            <a:xfrm>
              <a:off x="3409343" y="4072156"/>
              <a:ext cx="82089" cy="70301"/>
            </a:xfrm>
            <a:custGeom>
              <a:rect b="b" l="l" r="r" t="t"/>
              <a:pathLst>
                <a:path extrusionOk="0" h="4771" w="5571">
                  <a:moveTo>
                    <a:pt x="0" y="0"/>
                  </a:moveTo>
                  <a:lnTo>
                    <a:pt x="0" y="0"/>
                  </a:lnTo>
                  <a:cubicBezTo>
                    <a:pt x="3536" y="1101"/>
                    <a:pt x="5504" y="4770"/>
                    <a:pt x="5504" y="4770"/>
                  </a:cubicBezTo>
                  <a:lnTo>
                    <a:pt x="5571" y="4036"/>
                  </a:lnTo>
                  <a:cubicBezTo>
                    <a:pt x="3736" y="901"/>
                    <a:pt x="1"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2"/>
            <p:cNvSpPr/>
            <p:nvPr/>
          </p:nvSpPr>
          <p:spPr>
            <a:xfrm>
              <a:off x="3409343" y="4146375"/>
              <a:ext cx="82089" cy="70301"/>
            </a:xfrm>
            <a:custGeom>
              <a:rect b="b" l="l" r="r" t="t"/>
              <a:pathLst>
                <a:path extrusionOk="0" h="4771" w="5571">
                  <a:moveTo>
                    <a:pt x="0" y="0"/>
                  </a:moveTo>
                  <a:lnTo>
                    <a:pt x="0" y="0"/>
                  </a:lnTo>
                  <a:cubicBezTo>
                    <a:pt x="3536" y="1101"/>
                    <a:pt x="5504" y="4770"/>
                    <a:pt x="5504" y="4770"/>
                  </a:cubicBezTo>
                  <a:lnTo>
                    <a:pt x="5571" y="4070"/>
                  </a:lnTo>
                  <a:cubicBezTo>
                    <a:pt x="3736" y="901"/>
                    <a:pt x="1"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2"/>
            <p:cNvSpPr/>
            <p:nvPr/>
          </p:nvSpPr>
          <p:spPr>
            <a:xfrm>
              <a:off x="3524980" y="3840646"/>
              <a:ext cx="536619" cy="409942"/>
            </a:xfrm>
            <a:custGeom>
              <a:rect b="b" l="l" r="r" t="t"/>
              <a:pathLst>
                <a:path extrusionOk="0" h="27821" w="36418">
                  <a:moveTo>
                    <a:pt x="18228" y="1"/>
                  </a:moveTo>
                  <a:cubicBezTo>
                    <a:pt x="6513" y="1"/>
                    <a:pt x="0" y="13588"/>
                    <a:pt x="7396" y="22684"/>
                  </a:cubicBezTo>
                  <a:cubicBezTo>
                    <a:pt x="7396" y="22684"/>
                    <a:pt x="14568" y="23384"/>
                    <a:pt x="18204" y="27821"/>
                  </a:cubicBezTo>
                  <a:cubicBezTo>
                    <a:pt x="18204" y="27821"/>
                    <a:pt x="21967" y="22782"/>
                    <a:pt x="28714" y="22782"/>
                  </a:cubicBezTo>
                  <a:cubicBezTo>
                    <a:pt x="28780" y="22782"/>
                    <a:pt x="28846" y="22783"/>
                    <a:pt x="28912" y="22784"/>
                  </a:cubicBezTo>
                  <a:cubicBezTo>
                    <a:pt x="36417" y="13744"/>
                    <a:pt x="30013" y="68"/>
                    <a:pt x="18271" y="1"/>
                  </a:cubicBezTo>
                  <a:cubicBezTo>
                    <a:pt x="18257" y="1"/>
                    <a:pt x="18242" y="1"/>
                    <a:pt x="18228"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2"/>
            <p:cNvSpPr/>
            <p:nvPr/>
          </p:nvSpPr>
          <p:spPr>
            <a:xfrm>
              <a:off x="3524980" y="3840646"/>
              <a:ext cx="536619" cy="409942"/>
            </a:xfrm>
            <a:custGeom>
              <a:rect b="b" l="l" r="r" t="t"/>
              <a:pathLst>
                <a:path extrusionOk="0" h="27821" w="36418">
                  <a:moveTo>
                    <a:pt x="18228" y="1"/>
                  </a:moveTo>
                  <a:cubicBezTo>
                    <a:pt x="6513" y="1"/>
                    <a:pt x="0" y="13588"/>
                    <a:pt x="7396" y="22684"/>
                  </a:cubicBezTo>
                  <a:cubicBezTo>
                    <a:pt x="7396" y="22684"/>
                    <a:pt x="14568" y="23384"/>
                    <a:pt x="18204" y="27821"/>
                  </a:cubicBezTo>
                  <a:cubicBezTo>
                    <a:pt x="18204" y="27821"/>
                    <a:pt x="21967" y="22782"/>
                    <a:pt x="28714" y="22782"/>
                  </a:cubicBezTo>
                  <a:cubicBezTo>
                    <a:pt x="28780" y="22782"/>
                    <a:pt x="28846" y="22783"/>
                    <a:pt x="28912" y="22784"/>
                  </a:cubicBezTo>
                  <a:cubicBezTo>
                    <a:pt x="36417" y="13744"/>
                    <a:pt x="30013" y="68"/>
                    <a:pt x="18271" y="1"/>
                  </a:cubicBezTo>
                  <a:cubicBezTo>
                    <a:pt x="18257" y="1"/>
                    <a:pt x="18242" y="1"/>
                    <a:pt x="18228"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2"/>
            <p:cNvSpPr/>
            <p:nvPr/>
          </p:nvSpPr>
          <p:spPr>
            <a:xfrm>
              <a:off x="3785827" y="3855395"/>
              <a:ext cx="18212" cy="528397"/>
            </a:xfrm>
            <a:custGeom>
              <a:rect b="b" l="l" r="r" t="t"/>
              <a:pathLst>
                <a:path extrusionOk="0" h="35860" w="1236">
                  <a:moveTo>
                    <a:pt x="268" y="1"/>
                  </a:moveTo>
                  <a:lnTo>
                    <a:pt x="1" y="35860"/>
                  </a:lnTo>
                  <a:lnTo>
                    <a:pt x="1235" y="35860"/>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2"/>
            <p:cNvSpPr/>
            <p:nvPr/>
          </p:nvSpPr>
          <p:spPr>
            <a:xfrm>
              <a:off x="3793209" y="4147347"/>
              <a:ext cx="101259" cy="83577"/>
            </a:xfrm>
            <a:custGeom>
              <a:rect b="b" l="l" r="r" t="t"/>
              <a:pathLst>
                <a:path extrusionOk="0" h="5672" w="6872">
                  <a:moveTo>
                    <a:pt x="6872" y="1"/>
                  </a:moveTo>
                  <a:lnTo>
                    <a:pt x="6872" y="1"/>
                  </a:lnTo>
                  <a:cubicBezTo>
                    <a:pt x="6871" y="1"/>
                    <a:pt x="2302" y="1068"/>
                    <a:pt x="0" y="4804"/>
                  </a:cubicBezTo>
                  <a:lnTo>
                    <a:pt x="134" y="5672"/>
                  </a:lnTo>
                  <a:cubicBezTo>
                    <a:pt x="134" y="5672"/>
                    <a:pt x="2535" y="1302"/>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2"/>
            <p:cNvSpPr/>
            <p:nvPr/>
          </p:nvSpPr>
          <p:spPr>
            <a:xfrm>
              <a:off x="3793209" y="3965493"/>
              <a:ext cx="101259" cy="83577"/>
            </a:xfrm>
            <a:custGeom>
              <a:rect b="b" l="l" r="r" t="t"/>
              <a:pathLst>
                <a:path extrusionOk="0" h="5672" w="6872">
                  <a:moveTo>
                    <a:pt x="6872" y="1"/>
                  </a:moveTo>
                  <a:cubicBezTo>
                    <a:pt x="6871" y="1"/>
                    <a:pt x="2302" y="1102"/>
                    <a:pt x="0" y="4837"/>
                  </a:cubicBezTo>
                  <a:lnTo>
                    <a:pt x="134" y="5671"/>
                  </a:lnTo>
                  <a:cubicBezTo>
                    <a:pt x="134" y="5671"/>
                    <a:pt x="2535" y="1335"/>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2"/>
            <p:cNvSpPr/>
            <p:nvPr/>
          </p:nvSpPr>
          <p:spPr>
            <a:xfrm>
              <a:off x="3793209" y="4056420"/>
              <a:ext cx="101259" cy="83577"/>
            </a:xfrm>
            <a:custGeom>
              <a:rect b="b" l="l" r="r" t="t"/>
              <a:pathLst>
                <a:path extrusionOk="0" h="5672" w="6872">
                  <a:moveTo>
                    <a:pt x="6872" y="1"/>
                  </a:moveTo>
                  <a:cubicBezTo>
                    <a:pt x="6871" y="1"/>
                    <a:pt x="2302" y="1068"/>
                    <a:pt x="0" y="4838"/>
                  </a:cubicBezTo>
                  <a:lnTo>
                    <a:pt x="134" y="5671"/>
                  </a:lnTo>
                  <a:cubicBezTo>
                    <a:pt x="134" y="5671"/>
                    <a:pt x="2535" y="1335"/>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2"/>
            <p:cNvSpPr/>
            <p:nvPr/>
          </p:nvSpPr>
          <p:spPr>
            <a:xfrm>
              <a:off x="3693426" y="4011700"/>
              <a:ext cx="97826" cy="83562"/>
            </a:xfrm>
            <a:custGeom>
              <a:rect b="b" l="l" r="r" t="t"/>
              <a:pathLst>
                <a:path extrusionOk="0" h="5671" w="6639">
                  <a:moveTo>
                    <a:pt x="1" y="0"/>
                  </a:moveTo>
                  <a:lnTo>
                    <a:pt x="1" y="0"/>
                  </a:lnTo>
                  <a:cubicBezTo>
                    <a:pt x="4204" y="1335"/>
                    <a:pt x="6539" y="5671"/>
                    <a:pt x="6539" y="5671"/>
                  </a:cubicBezTo>
                  <a:lnTo>
                    <a:pt x="6639" y="4837"/>
                  </a:lnTo>
                  <a:cubicBezTo>
                    <a:pt x="4437" y="1101"/>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2"/>
            <p:cNvSpPr/>
            <p:nvPr/>
          </p:nvSpPr>
          <p:spPr>
            <a:xfrm>
              <a:off x="3693426" y="4100653"/>
              <a:ext cx="97826" cy="84063"/>
            </a:xfrm>
            <a:custGeom>
              <a:rect b="b" l="l" r="r" t="t"/>
              <a:pathLst>
                <a:path extrusionOk="0" h="5705" w="6639">
                  <a:moveTo>
                    <a:pt x="1" y="1"/>
                  </a:moveTo>
                  <a:lnTo>
                    <a:pt x="1" y="1"/>
                  </a:lnTo>
                  <a:cubicBezTo>
                    <a:pt x="4204" y="1335"/>
                    <a:pt x="6539" y="5705"/>
                    <a:pt x="6539" y="5705"/>
                  </a:cubicBezTo>
                  <a:lnTo>
                    <a:pt x="6639" y="4838"/>
                  </a:lnTo>
                  <a:cubicBezTo>
                    <a:pt x="4437" y="1102"/>
                    <a:pt x="1"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2"/>
            <p:cNvSpPr/>
            <p:nvPr/>
          </p:nvSpPr>
          <p:spPr>
            <a:xfrm>
              <a:off x="3840036" y="3999412"/>
              <a:ext cx="379824" cy="290014"/>
            </a:xfrm>
            <a:custGeom>
              <a:rect b="b" l="l" r="r" t="t"/>
              <a:pathLst>
                <a:path extrusionOk="0" h="19682" w="25777">
                  <a:moveTo>
                    <a:pt x="12891" y="0"/>
                  </a:moveTo>
                  <a:cubicBezTo>
                    <a:pt x="4579" y="0"/>
                    <a:pt x="0" y="9618"/>
                    <a:pt x="5262" y="16045"/>
                  </a:cubicBezTo>
                  <a:cubicBezTo>
                    <a:pt x="5262" y="16045"/>
                    <a:pt x="10332" y="16545"/>
                    <a:pt x="12867" y="19681"/>
                  </a:cubicBezTo>
                  <a:cubicBezTo>
                    <a:pt x="14712" y="17473"/>
                    <a:pt x="17469" y="16145"/>
                    <a:pt x="20365" y="16145"/>
                  </a:cubicBezTo>
                  <a:cubicBezTo>
                    <a:pt x="20401" y="16145"/>
                    <a:pt x="20437" y="16145"/>
                    <a:pt x="20472" y="16145"/>
                  </a:cubicBezTo>
                  <a:cubicBezTo>
                    <a:pt x="25776" y="9707"/>
                    <a:pt x="21240" y="34"/>
                    <a:pt x="12934" y="0"/>
                  </a:cubicBezTo>
                  <a:cubicBezTo>
                    <a:pt x="12919" y="0"/>
                    <a:pt x="12905" y="0"/>
                    <a:pt x="1289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2"/>
            <p:cNvSpPr/>
            <p:nvPr/>
          </p:nvSpPr>
          <p:spPr>
            <a:xfrm>
              <a:off x="3840036" y="3999412"/>
              <a:ext cx="379824" cy="290014"/>
            </a:xfrm>
            <a:custGeom>
              <a:rect b="b" l="l" r="r" t="t"/>
              <a:pathLst>
                <a:path extrusionOk="0" h="19682" w="25777">
                  <a:moveTo>
                    <a:pt x="12891" y="0"/>
                  </a:moveTo>
                  <a:cubicBezTo>
                    <a:pt x="4579" y="0"/>
                    <a:pt x="0" y="9618"/>
                    <a:pt x="5262" y="16045"/>
                  </a:cubicBezTo>
                  <a:cubicBezTo>
                    <a:pt x="5262" y="16045"/>
                    <a:pt x="10332" y="16545"/>
                    <a:pt x="12867" y="19681"/>
                  </a:cubicBezTo>
                  <a:cubicBezTo>
                    <a:pt x="14712" y="17473"/>
                    <a:pt x="17469" y="16145"/>
                    <a:pt x="20365" y="16145"/>
                  </a:cubicBezTo>
                  <a:cubicBezTo>
                    <a:pt x="20401" y="16145"/>
                    <a:pt x="20437" y="16145"/>
                    <a:pt x="20472" y="16145"/>
                  </a:cubicBezTo>
                  <a:cubicBezTo>
                    <a:pt x="25776" y="9707"/>
                    <a:pt x="21240" y="34"/>
                    <a:pt x="12934" y="0"/>
                  </a:cubicBezTo>
                  <a:cubicBezTo>
                    <a:pt x="12919" y="0"/>
                    <a:pt x="12905" y="0"/>
                    <a:pt x="1289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2"/>
            <p:cNvSpPr/>
            <p:nvPr/>
          </p:nvSpPr>
          <p:spPr>
            <a:xfrm>
              <a:off x="4024705" y="4009726"/>
              <a:ext cx="12790" cy="374063"/>
            </a:xfrm>
            <a:custGeom>
              <a:rect b="b" l="l" r="r" t="t"/>
              <a:pathLst>
                <a:path extrusionOk="0" h="25386" w="868">
                  <a:moveTo>
                    <a:pt x="167" y="1"/>
                  </a:moveTo>
                  <a:lnTo>
                    <a:pt x="0" y="25386"/>
                  </a:lnTo>
                  <a:lnTo>
                    <a:pt x="868" y="25386"/>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2"/>
            <p:cNvSpPr/>
            <p:nvPr/>
          </p:nvSpPr>
          <p:spPr>
            <a:xfrm>
              <a:off x="4030112" y="4216158"/>
              <a:ext cx="71774" cy="59500"/>
            </a:xfrm>
            <a:custGeom>
              <a:rect b="b" l="l" r="r" t="t"/>
              <a:pathLst>
                <a:path extrusionOk="0" h="4038" w="4871">
                  <a:moveTo>
                    <a:pt x="4870" y="1"/>
                  </a:moveTo>
                  <a:lnTo>
                    <a:pt x="4870" y="1"/>
                  </a:lnTo>
                  <a:cubicBezTo>
                    <a:pt x="4870" y="1"/>
                    <a:pt x="1601" y="768"/>
                    <a:pt x="0" y="3437"/>
                  </a:cubicBezTo>
                  <a:lnTo>
                    <a:pt x="67" y="4037"/>
                  </a:lnTo>
                  <a:cubicBezTo>
                    <a:pt x="67" y="4037"/>
                    <a:pt x="1768" y="935"/>
                    <a:pt x="48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2"/>
            <p:cNvSpPr/>
            <p:nvPr/>
          </p:nvSpPr>
          <p:spPr>
            <a:xfrm>
              <a:off x="4030112" y="4087878"/>
              <a:ext cx="71774" cy="58999"/>
            </a:xfrm>
            <a:custGeom>
              <a:rect b="b" l="l" r="r" t="t"/>
              <a:pathLst>
                <a:path extrusionOk="0" h="4004" w="4871">
                  <a:moveTo>
                    <a:pt x="4870" y="1"/>
                  </a:moveTo>
                  <a:lnTo>
                    <a:pt x="4870" y="1"/>
                  </a:lnTo>
                  <a:cubicBezTo>
                    <a:pt x="4870" y="1"/>
                    <a:pt x="1601" y="768"/>
                    <a:pt x="0" y="3403"/>
                  </a:cubicBezTo>
                  <a:lnTo>
                    <a:pt x="67" y="4003"/>
                  </a:lnTo>
                  <a:cubicBezTo>
                    <a:pt x="67" y="4003"/>
                    <a:pt x="1768" y="935"/>
                    <a:pt x="48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2"/>
            <p:cNvSpPr/>
            <p:nvPr/>
          </p:nvSpPr>
          <p:spPr>
            <a:xfrm>
              <a:off x="4030112" y="4152269"/>
              <a:ext cx="71774" cy="58999"/>
            </a:xfrm>
            <a:custGeom>
              <a:rect b="b" l="l" r="r" t="t"/>
              <a:pathLst>
                <a:path extrusionOk="0" h="4004" w="4871">
                  <a:moveTo>
                    <a:pt x="4870" y="0"/>
                  </a:moveTo>
                  <a:lnTo>
                    <a:pt x="4870" y="0"/>
                  </a:lnTo>
                  <a:cubicBezTo>
                    <a:pt x="4870" y="1"/>
                    <a:pt x="1601" y="768"/>
                    <a:pt x="0" y="3403"/>
                  </a:cubicBezTo>
                  <a:lnTo>
                    <a:pt x="67" y="4003"/>
                  </a:lnTo>
                  <a:cubicBezTo>
                    <a:pt x="67" y="4003"/>
                    <a:pt x="1768" y="934"/>
                    <a:pt x="48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2"/>
            <p:cNvSpPr/>
            <p:nvPr/>
          </p:nvSpPr>
          <p:spPr>
            <a:xfrm>
              <a:off x="3959327" y="4120324"/>
              <a:ext cx="69328" cy="59485"/>
            </a:xfrm>
            <a:custGeom>
              <a:rect b="b" l="l" r="r" t="t"/>
              <a:pathLst>
                <a:path extrusionOk="0" h="4037" w="4705">
                  <a:moveTo>
                    <a:pt x="1" y="0"/>
                  </a:moveTo>
                  <a:lnTo>
                    <a:pt x="1" y="0"/>
                  </a:lnTo>
                  <a:cubicBezTo>
                    <a:pt x="2970" y="968"/>
                    <a:pt x="4638" y="4036"/>
                    <a:pt x="4638" y="4036"/>
                  </a:cubicBezTo>
                  <a:lnTo>
                    <a:pt x="4704" y="3436"/>
                  </a:lnTo>
                  <a:cubicBezTo>
                    <a:pt x="3137" y="801"/>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2"/>
            <p:cNvSpPr/>
            <p:nvPr/>
          </p:nvSpPr>
          <p:spPr>
            <a:xfrm>
              <a:off x="3959327" y="4183727"/>
              <a:ext cx="69328" cy="58999"/>
            </a:xfrm>
            <a:custGeom>
              <a:rect b="b" l="l" r="r" t="t"/>
              <a:pathLst>
                <a:path extrusionOk="0" h="4004" w="4705">
                  <a:moveTo>
                    <a:pt x="1" y="0"/>
                  </a:moveTo>
                  <a:cubicBezTo>
                    <a:pt x="2970" y="934"/>
                    <a:pt x="4638" y="4003"/>
                    <a:pt x="4638" y="4003"/>
                  </a:cubicBezTo>
                  <a:lnTo>
                    <a:pt x="4704" y="3403"/>
                  </a:lnTo>
                  <a:cubicBezTo>
                    <a:pt x="3137" y="768"/>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2"/>
            <p:cNvSpPr/>
            <p:nvPr/>
          </p:nvSpPr>
          <p:spPr>
            <a:xfrm>
              <a:off x="5248326" y="3928140"/>
              <a:ext cx="449977" cy="344077"/>
            </a:xfrm>
            <a:custGeom>
              <a:rect b="b" l="l" r="r" t="t"/>
              <a:pathLst>
                <a:path extrusionOk="0" h="23351" w="30538">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37" y="11542"/>
                    <a:pt x="25200" y="34"/>
                    <a:pt x="15327" y="1"/>
                  </a:cubicBezTo>
                  <a:cubicBezTo>
                    <a:pt x="15298" y="0"/>
                    <a:pt x="15269" y="0"/>
                    <a:pt x="1524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2"/>
            <p:cNvSpPr/>
            <p:nvPr/>
          </p:nvSpPr>
          <p:spPr>
            <a:xfrm>
              <a:off x="5248326" y="3928140"/>
              <a:ext cx="449977" cy="344077"/>
            </a:xfrm>
            <a:custGeom>
              <a:rect b="b" l="l" r="r" t="t"/>
              <a:pathLst>
                <a:path extrusionOk="0" h="23351" w="30538">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37" y="11542"/>
                    <a:pt x="25200" y="34"/>
                    <a:pt x="15327" y="1"/>
                  </a:cubicBezTo>
                  <a:cubicBezTo>
                    <a:pt x="15298" y="0"/>
                    <a:pt x="15269" y="0"/>
                    <a:pt x="1524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2"/>
            <p:cNvSpPr/>
            <p:nvPr/>
          </p:nvSpPr>
          <p:spPr>
            <a:xfrm>
              <a:off x="5467268" y="3940429"/>
              <a:ext cx="15251" cy="443361"/>
            </a:xfrm>
            <a:custGeom>
              <a:rect b="b" l="l" r="r" t="t"/>
              <a:pathLst>
                <a:path extrusionOk="0" h="30089" w="1035">
                  <a:moveTo>
                    <a:pt x="201" y="0"/>
                  </a:moveTo>
                  <a:lnTo>
                    <a:pt x="1" y="30089"/>
                  </a:lnTo>
                  <a:lnTo>
                    <a:pt x="1035" y="30089"/>
                  </a:lnTo>
                  <a:lnTo>
                    <a:pt x="2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2"/>
            <p:cNvSpPr/>
            <p:nvPr/>
          </p:nvSpPr>
          <p:spPr>
            <a:xfrm>
              <a:off x="5473162" y="4185200"/>
              <a:ext cx="85050" cy="70301"/>
            </a:xfrm>
            <a:custGeom>
              <a:rect b="b" l="l" r="r" t="t"/>
              <a:pathLst>
                <a:path extrusionOk="0" h="4771" w="5772">
                  <a:moveTo>
                    <a:pt x="5772" y="0"/>
                  </a:moveTo>
                  <a:cubicBezTo>
                    <a:pt x="5771" y="1"/>
                    <a:pt x="1935" y="901"/>
                    <a:pt x="1" y="4070"/>
                  </a:cubicBezTo>
                  <a:lnTo>
                    <a:pt x="101" y="4770"/>
                  </a:lnTo>
                  <a:cubicBezTo>
                    <a:pt x="101" y="4770"/>
                    <a:pt x="2136" y="1101"/>
                    <a:pt x="57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2"/>
            <p:cNvSpPr/>
            <p:nvPr/>
          </p:nvSpPr>
          <p:spPr>
            <a:xfrm>
              <a:off x="5473162" y="4032830"/>
              <a:ext cx="85050" cy="70301"/>
            </a:xfrm>
            <a:custGeom>
              <a:rect b="b" l="l" r="r" t="t"/>
              <a:pathLst>
                <a:path extrusionOk="0" h="4771" w="5772">
                  <a:moveTo>
                    <a:pt x="5772" y="1"/>
                  </a:moveTo>
                  <a:cubicBezTo>
                    <a:pt x="5771" y="1"/>
                    <a:pt x="1935" y="902"/>
                    <a:pt x="1" y="4070"/>
                  </a:cubicBezTo>
                  <a:lnTo>
                    <a:pt x="101" y="4771"/>
                  </a:lnTo>
                  <a:cubicBezTo>
                    <a:pt x="101" y="4771"/>
                    <a:pt x="2136" y="1135"/>
                    <a:pt x="57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2"/>
            <p:cNvSpPr/>
            <p:nvPr/>
          </p:nvSpPr>
          <p:spPr>
            <a:xfrm>
              <a:off x="5473162" y="4109008"/>
              <a:ext cx="85050" cy="70315"/>
            </a:xfrm>
            <a:custGeom>
              <a:rect b="b" l="l" r="r" t="t"/>
              <a:pathLst>
                <a:path extrusionOk="0" h="4772" w="5772">
                  <a:moveTo>
                    <a:pt x="5772" y="1"/>
                  </a:moveTo>
                  <a:lnTo>
                    <a:pt x="5772" y="1"/>
                  </a:lnTo>
                  <a:cubicBezTo>
                    <a:pt x="5771" y="1"/>
                    <a:pt x="1935" y="902"/>
                    <a:pt x="1" y="4037"/>
                  </a:cubicBezTo>
                  <a:lnTo>
                    <a:pt x="101" y="4771"/>
                  </a:lnTo>
                  <a:cubicBezTo>
                    <a:pt x="101" y="4771"/>
                    <a:pt x="2136" y="1102"/>
                    <a:pt x="57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2"/>
            <p:cNvSpPr/>
            <p:nvPr/>
          </p:nvSpPr>
          <p:spPr>
            <a:xfrm>
              <a:off x="5389617" y="4072156"/>
              <a:ext cx="82089" cy="70301"/>
            </a:xfrm>
            <a:custGeom>
              <a:rect b="b" l="l" r="r" t="t"/>
              <a:pathLst>
                <a:path extrusionOk="0" h="4771" w="5571">
                  <a:moveTo>
                    <a:pt x="0" y="0"/>
                  </a:moveTo>
                  <a:lnTo>
                    <a:pt x="0" y="0"/>
                  </a:lnTo>
                  <a:cubicBezTo>
                    <a:pt x="3536" y="1101"/>
                    <a:pt x="5471" y="4770"/>
                    <a:pt x="5471" y="4770"/>
                  </a:cubicBezTo>
                  <a:lnTo>
                    <a:pt x="5571" y="4036"/>
                  </a:lnTo>
                  <a:cubicBezTo>
                    <a:pt x="3736" y="901"/>
                    <a:pt x="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2"/>
            <p:cNvSpPr/>
            <p:nvPr/>
          </p:nvSpPr>
          <p:spPr>
            <a:xfrm>
              <a:off x="5389617" y="4146375"/>
              <a:ext cx="82089" cy="70301"/>
            </a:xfrm>
            <a:custGeom>
              <a:rect b="b" l="l" r="r" t="t"/>
              <a:pathLst>
                <a:path extrusionOk="0" h="4771" w="5571">
                  <a:moveTo>
                    <a:pt x="0" y="0"/>
                  </a:moveTo>
                  <a:lnTo>
                    <a:pt x="0" y="0"/>
                  </a:lnTo>
                  <a:cubicBezTo>
                    <a:pt x="3536" y="1101"/>
                    <a:pt x="5471" y="4770"/>
                    <a:pt x="5471" y="4770"/>
                  </a:cubicBezTo>
                  <a:lnTo>
                    <a:pt x="5571" y="4070"/>
                  </a:lnTo>
                  <a:cubicBezTo>
                    <a:pt x="3736" y="901"/>
                    <a:pt x="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2"/>
            <p:cNvSpPr/>
            <p:nvPr/>
          </p:nvSpPr>
          <p:spPr>
            <a:xfrm>
              <a:off x="5392343" y="3773810"/>
              <a:ext cx="547788" cy="460572"/>
            </a:xfrm>
            <a:custGeom>
              <a:rect b="b" l="l" r="r" t="t"/>
              <a:pathLst>
                <a:path extrusionOk="0" h="31257" w="37176">
                  <a:moveTo>
                    <a:pt x="20444" y="0"/>
                  </a:moveTo>
                  <a:cubicBezTo>
                    <a:pt x="7289" y="0"/>
                    <a:pt x="0" y="15267"/>
                    <a:pt x="8321" y="25485"/>
                  </a:cubicBezTo>
                  <a:lnTo>
                    <a:pt x="8355" y="25452"/>
                  </a:lnTo>
                  <a:cubicBezTo>
                    <a:pt x="8355" y="25452"/>
                    <a:pt x="16394" y="26252"/>
                    <a:pt x="20463" y="31256"/>
                  </a:cubicBezTo>
                  <a:cubicBezTo>
                    <a:pt x="20463" y="31256"/>
                    <a:pt x="24693" y="25584"/>
                    <a:pt x="32306" y="25584"/>
                  </a:cubicBezTo>
                  <a:cubicBezTo>
                    <a:pt x="32372" y="25584"/>
                    <a:pt x="32439" y="25584"/>
                    <a:pt x="32505" y="25585"/>
                  </a:cubicBezTo>
                  <a:cubicBezTo>
                    <a:pt x="36341" y="20949"/>
                    <a:pt x="37175" y="14477"/>
                    <a:pt x="34607" y="9007"/>
                  </a:cubicBezTo>
                  <a:cubicBezTo>
                    <a:pt x="32038" y="3536"/>
                    <a:pt x="26568" y="34"/>
                    <a:pt x="20530" y="0"/>
                  </a:cubicBezTo>
                  <a:cubicBezTo>
                    <a:pt x="20501" y="0"/>
                    <a:pt x="20473" y="0"/>
                    <a:pt x="2044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2"/>
            <p:cNvSpPr/>
            <p:nvPr/>
          </p:nvSpPr>
          <p:spPr>
            <a:xfrm>
              <a:off x="5392343" y="3773810"/>
              <a:ext cx="547788" cy="460572"/>
            </a:xfrm>
            <a:custGeom>
              <a:rect b="b" l="l" r="r" t="t"/>
              <a:pathLst>
                <a:path extrusionOk="0" h="31257" w="37176">
                  <a:moveTo>
                    <a:pt x="20444" y="0"/>
                  </a:moveTo>
                  <a:cubicBezTo>
                    <a:pt x="7289" y="0"/>
                    <a:pt x="0" y="15267"/>
                    <a:pt x="8321" y="25485"/>
                  </a:cubicBezTo>
                  <a:lnTo>
                    <a:pt x="8355" y="25452"/>
                  </a:lnTo>
                  <a:cubicBezTo>
                    <a:pt x="8355" y="25452"/>
                    <a:pt x="16394" y="26252"/>
                    <a:pt x="20463" y="31256"/>
                  </a:cubicBezTo>
                  <a:cubicBezTo>
                    <a:pt x="20463" y="31256"/>
                    <a:pt x="24693" y="25584"/>
                    <a:pt x="32306" y="25584"/>
                  </a:cubicBezTo>
                  <a:cubicBezTo>
                    <a:pt x="32372" y="25584"/>
                    <a:pt x="32439" y="25584"/>
                    <a:pt x="32505" y="25585"/>
                  </a:cubicBezTo>
                  <a:cubicBezTo>
                    <a:pt x="36341" y="20949"/>
                    <a:pt x="37175" y="14477"/>
                    <a:pt x="34607" y="9007"/>
                  </a:cubicBezTo>
                  <a:cubicBezTo>
                    <a:pt x="32038" y="3536"/>
                    <a:pt x="26568" y="34"/>
                    <a:pt x="20530" y="0"/>
                  </a:cubicBezTo>
                  <a:cubicBezTo>
                    <a:pt x="20501" y="0"/>
                    <a:pt x="20473" y="0"/>
                    <a:pt x="20444"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2"/>
            <p:cNvSpPr/>
            <p:nvPr/>
          </p:nvSpPr>
          <p:spPr>
            <a:xfrm>
              <a:off x="5685989" y="3790033"/>
              <a:ext cx="19671" cy="593762"/>
            </a:xfrm>
            <a:custGeom>
              <a:rect b="b" l="l" r="r" t="t"/>
              <a:pathLst>
                <a:path extrusionOk="0" h="40296" w="1335">
                  <a:moveTo>
                    <a:pt x="267" y="0"/>
                  </a:moveTo>
                  <a:lnTo>
                    <a:pt x="1" y="40296"/>
                  </a:lnTo>
                  <a:lnTo>
                    <a:pt x="1335" y="40296"/>
                  </a:ln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2"/>
            <p:cNvSpPr/>
            <p:nvPr/>
          </p:nvSpPr>
          <p:spPr>
            <a:xfrm>
              <a:off x="5693857" y="4117863"/>
              <a:ext cx="114049" cy="93891"/>
            </a:xfrm>
            <a:custGeom>
              <a:rect b="b" l="l" r="r" t="t"/>
              <a:pathLst>
                <a:path extrusionOk="0" h="6372" w="7740">
                  <a:moveTo>
                    <a:pt x="7739" y="0"/>
                  </a:moveTo>
                  <a:cubicBezTo>
                    <a:pt x="7738" y="1"/>
                    <a:pt x="2569" y="1202"/>
                    <a:pt x="0" y="5404"/>
                  </a:cubicBezTo>
                  <a:lnTo>
                    <a:pt x="134" y="6372"/>
                  </a:lnTo>
                  <a:cubicBezTo>
                    <a:pt x="134" y="6372"/>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2"/>
            <p:cNvSpPr/>
            <p:nvPr/>
          </p:nvSpPr>
          <p:spPr>
            <a:xfrm>
              <a:off x="5693857" y="3913892"/>
              <a:ext cx="114049" cy="93891"/>
            </a:xfrm>
            <a:custGeom>
              <a:rect b="b" l="l" r="r" t="t"/>
              <a:pathLst>
                <a:path extrusionOk="0" h="6372" w="7740">
                  <a:moveTo>
                    <a:pt x="7739" y="0"/>
                  </a:moveTo>
                  <a:cubicBezTo>
                    <a:pt x="7738" y="0"/>
                    <a:pt x="2569" y="1235"/>
                    <a:pt x="0" y="5404"/>
                  </a:cubicBezTo>
                  <a:lnTo>
                    <a:pt x="134" y="6371"/>
                  </a:lnTo>
                  <a:cubicBezTo>
                    <a:pt x="134" y="6371"/>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2"/>
            <p:cNvSpPr/>
            <p:nvPr/>
          </p:nvSpPr>
          <p:spPr>
            <a:xfrm>
              <a:off x="5693857" y="4015634"/>
              <a:ext cx="114049" cy="94378"/>
            </a:xfrm>
            <a:custGeom>
              <a:rect b="b" l="l" r="r" t="t"/>
              <a:pathLst>
                <a:path extrusionOk="0" h="6405" w="7740">
                  <a:moveTo>
                    <a:pt x="7739" y="0"/>
                  </a:moveTo>
                  <a:lnTo>
                    <a:pt x="7739" y="0"/>
                  </a:lnTo>
                  <a:cubicBezTo>
                    <a:pt x="7738" y="0"/>
                    <a:pt x="2569" y="1235"/>
                    <a:pt x="0" y="5437"/>
                  </a:cubicBezTo>
                  <a:lnTo>
                    <a:pt x="134" y="6405"/>
                  </a:lnTo>
                  <a:cubicBezTo>
                    <a:pt x="134" y="6405"/>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2"/>
            <p:cNvSpPr/>
            <p:nvPr/>
          </p:nvSpPr>
          <p:spPr>
            <a:xfrm>
              <a:off x="5581786" y="3965994"/>
              <a:ext cx="110115" cy="93891"/>
            </a:xfrm>
            <a:custGeom>
              <a:rect b="b" l="l" r="r" t="t"/>
              <a:pathLst>
                <a:path extrusionOk="0" h="6372" w="7473">
                  <a:moveTo>
                    <a:pt x="1" y="0"/>
                  </a:moveTo>
                  <a:cubicBezTo>
                    <a:pt x="4704" y="1468"/>
                    <a:pt x="7339" y="6371"/>
                    <a:pt x="7339" y="6371"/>
                  </a:cubicBezTo>
                  <a:lnTo>
                    <a:pt x="7473" y="5404"/>
                  </a:lnTo>
                  <a:cubicBezTo>
                    <a:pt x="4971" y="1201"/>
                    <a:pt x="2"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2"/>
            <p:cNvSpPr/>
            <p:nvPr/>
          </p:nvSpPr>
          <p:spPr>
            <a:xfrm>
              <a:off x="5581786" y="4065762"/>
              <a:ext cx="110115" cy="93891"/>
            </a:xfrm>
            <a:custGeom>
              <a:rect b="b" l="l" r="r" t="t"/>
              <a:pathLst>
                <a:path extrusionOk="0" h="6372" w="7473">
                  <a:moveTo>
                    <a:pt x="1" y="1"/>
                  </a:moveTo>
                  <a:cubicBezTo>
                    <a:pt x="4704" y="1502"/>
                    <a:pt x="7339" y="6372"/>
                    <a:pt x="7339" y="6372"/>
                  </a:cubicBezTo>
                  <a:lnTo>
                    <a:pt x="7473" y="5438"/>
                  </a:lnTo>
                  <a:cubicBezTo>
                    <a:pt x="4971" y="1235"/>
                    <a:pt x="2"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2"/>
            <p:cNvSpPr/>
            <p:nvPr/>
          </p:nvSpPr>
          <p:spPr>
            <a:xfrm>
              <a:off x="5562616" y="3068994"/>
              <a:ext cx="188770" cy="147468"/>
            </a:xfrm>
            <a:custGeom>
              <a:rect b="b" l="l" r="r" t="t"/>
              <a:pathLst>
                <a:path extrusionOk="0" h="10008" w="12811">
                  <a:moveTo>
                    <a:pt x="12810" y="0"/>
                  </a:moveTo>
                  <a:lnTo>
                    <a:pt x="1" y="2002"/>
                  </a:lnTo>
                  <a:lnTo>
                    <a:pt x="1" y="8006"/>
                  </a:lnTo>
                  <a:lnTo>
                    <a:pt x="12810" y="10007"/>
                  </a:lnTo>
                  <a:lnTo>
                    <a:pt x="12810"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2"/>
            <p:cNvSpPr/>
            <p:nvPr/>
          </p:nvSpPr>
          <p:spPr>
            <a:xfrm>
              <a:off x="5411733" y="3128463"/>
              <a:ext cx="127310" cy="1255348"/>
            </a:xfrm>
            <a:custGeom>
              <a:rect b="b" l="l" r="r" t="t"/>
              <a:pathLst>
                <a:path extrusionOk="0" fill="none" h="85195" w="8640">
                  <a:moveTo>
                    <a:pt x="4337" y="0"/>
                  </a:moveTo>
                  <a:lnTo>
                    <a:pt x="0" y="85195"/>
                  </a:lnTo>
                  <a:lnTo>
                    <a:pt x="8640" y="85195"/>
                  </a:lnTo>
                  <a:close/>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2"/>
            <p:cNvSpPr/>
            <p:nvPr/>
          </p:nvSpPr>
          <p:spPr>
            <a:xfrm>
              <a:off x="5476610" y="3050797"/>
              <a:ext cx="15" cy="79643"/>
            </a:xfrm>
            <a:custGeom>
              <a:rect b="b" l="l" r="r" t="t"/>
              <a:pathLst>
                <a:path extrusionOk="0" fill="none" h="5405" w="1">
                  <a:moveTo>
                    <a:pt x="0" y="5405"/>
                  </a:moveTo>
                  <a:lnTo>
                    <a:pt x="0"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2"/>
            <p:cNvSpPr/>
            <p:nvPr/>
          </p:nvSpPr>
          <p:spPr>
            <a:xfrm>
              <a:off x="5407799" y="3131896"/>
              <a:ext cx="136166" cy="15"/>
            </a:xfrm>
            <a:custGeom>
              <a:rect b="b" l="l" r="r" t="t"/>
              <a:pathLst>
                <a:path extrusionOk="0" fill="none" h="1" w="9241">
                  <a:moveTo>
                    <a:pt x="0" y="1"/>
                  </a:moveTo>
                  <a:lnTo>
                    <a:pt x="9240"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2"/>
            <p:cNvSpPr/>
            <p:nvPr/>
          </p:nvSpPr>
          <p:spPr>
            <a:xfrm>
              <a:off x="5441718" y="3478410"/>
              <a:ext cx="66366" cy="302303"/>
            </a:xfrm>
            <a:custGeom>
              <a:rect b="b" l="l" r="r" t="t"/>
              <a:pathLst>
                <a:path extrusionOk="0" fill="none" h="20516" w="4504">
                  <a:moveTo>
                    <a:pt x="4503" y="20515"/>
                  </a:moveTo>
                  <a:lnTo>
                    <a:pt x="0" y="20515"/>
                  </a:lnTo>
                  <a:lnTo>
                    <a:pt x="3336" y="1"/>
                  </a:lnTo>
                  <a:lnTo>
                    <a:pt x="1168" y="1"/>
                  </a:ln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2"/>
            <p:cNvSpPr/>
            <p:nvPr/>
          </p:nvSpPr>
          <p:spPr>
            <a:xfrm>
              <a:off x="5285413" y="3072427"/>
              <a:ext cx="135179" cy="59986"/>
            </a:xfrm>
            <a:custGeom>
              <a:rect b="b" l="l" r="r" t="t"/>
              <a:pathLst>
                <a:path extrusionOk="0" h="4071" w="9174">
                  <a:moveTo>
                    <a:pt x="568" y="1"/>
                  </a:moveTo>
                  <a:lnTo>
                    <a:pt x="0" y="3170"/>
                  </a:lnTo>
                  <a:lnTo>
                    <a:pt x="8840" y="4070"/>
                  </a:lnTo>
                  <a:lnTo>
                    <a:pt x="9174" y="2169"/>
                  </a:lnTo>
                  <a:lnTo>
                    <a:pt x="568"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2"/>
            <p:cNvSpPr/>
            <p:nvPr/>
          </p:nvSpPr>
          <p:spPr>
            <a:xfrm>
              <a:off x="5284927" y="3125015"/>
              <a:ext cx="135179" cy="59986"/>
            </a:xfrm>
            <a:custGeom>
              <a:rect b="b" l="l" r="r" t="t"/>
              <a:pathLst>
                <a:path extrusionOk="0" h="4071" w="9174">
                  <a:moveTo>
                    <a:pt x="8840" y="1"/>
                  </a:moveTo>
                  <a:lnTo>
                    <a:pt x="0" y="935"/>
                  </a:lnTo>
                  <a:lnTo>
                    <a:pt x="534" y="4070"/>
                  </a:lnTo>
                  <a:lnTo>
                    <a:pt x="9173" y="1902"/>
                  </a:lnTo>
                  <a:lnTo>
                    <a:pt x="8840"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2"/>
            <p:cNvSpPr/>
            <p:nvPr/>
          </p:nvSpPr>
          <p:spPr>
            <a:xfrm>
              <a:off x="5299176" y="3146645"/>
              <a:ext cx="131746" cy="97826"/>
            </a:xfrm>
            <a:custGeom>
              <a:rect b="b" l="l" r="r" t="t"/>
              <a:pathLst>
                <a:path extrusionOk="0" h="6639" w="8941">
                  <a:moveTo>
                    <a:pt x="8006" y="1"/>
                  </a:moveTo>
                  <a:lnTo>
                    <a:pt x="0" y="3870"/>
                  </a:lnTo>
                  <a:lnTo>
                    <a:pt x="1602" y="6639"/>
                  </a:lnTo>
                  <a:lnTo>
                    <a:pt x="8940" y="1668"/>
                  </a:lnTo>
                  <a:lnTo>
                    <a:pt x="8006"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2"/>
            <p:cNvSpPr/>
            <p:nvPr/>
          </p:nvSpPr>
          <p:spPr>
            <a:xfrm>
              <a:off x="5335054" y="3166301"/>
              <a:ext cx="112575" cy="124378"/>
            </a:xfrm>
            <a:custGeom>
              <a:rect b="b" l="l" r="r" t="t"/>
              <a:pathLst>
                <a:path extrusionOk="0" h="8441" w="7640">
                  <a:moveTo>
                    <a:pt x="6172" y="1"/>
                  </a:moveTo>
                  <a:lnTo>
                    <a:pt x="1" y="6372"/>
                  </a:lnTo>
                  <a:lnTo>
                    <a:pt x="2436" y="8440"/>
                  </a:lnTo>
                  <a:lnTo>
                    <a:pt x="7639" y="1235"/>
                  </a:lnTo>
                  <a:lnTo>
                    <a:pt x="617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2"/>
            <p:cNvSpPr/>
            <p:nvPr/>
          </p:nvSpPr>
          <p:spPr>
            <a:xfrm>
              <a:off x="5387642" y="3181537"/>
              <a:ext cx="80129" cy="135680"/>
            </a:xfrm>
            <a:custGeom>
              <a:rect b="b" l="l" r="r" t="t"/>
              <a:pathLst>
                <a:path extrusionOk="0" h="9208" w="5438">
                  <a:moveTo>
                    <a:pt x="3637" y="1"/>
                  </a:moveTo>
                  <a:lnTo>
                    <a:pt x="1" y="8107"/>
                  </a:lnTo>
                  <a:lnTo>
                    <a:pt x="3003" y="9208"/>
                  </a:lnTo>
                  <a:lnTo>
                    <a:pt x="5438" y="635"/>
                  </a:lnTo>
                  <a:lnTo>
                    <a:pt x="3637"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2"/>
            <p:cNvSpPr/>
            <p:nvPr/>
          </p:nvSpPr>
          <p:spPr>
            <a:xfrm>
              <a:off x="5451546" y="3190393"/>
              <a:ext cx="47196" cy="130758"/>
            </a:xfrm>
            <a:custGeom>
              <a:rect b="b" l="l" r="r" t="t"/>
              <a:pathLst>
                <a:path extrusionOk="0" h="8874" w="3203">
                  <a:moveTo>
                    <a:pt x="634" y="0"/>
                  </a:moveTo>
                  <a:lnTo>
                    <a:pt x="0" y="8873"/>
                  </a:lnTo>
                  <a:lnTo>
                    <a:pt x="3202" y="8873"/>
                  </a:lnTo>
                  <a:lnTo>
                    <a:pt x="2535"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2"/>
            <p:cNvSpPr/>
            <p:nvPr/>
          </p:nvSpPr>
          <p:spPr>
            <a:xfrm>
              <a:off x="5482017" y="3182524"/>
              <a:ext cx="80129" cy="135680"/>
            </a:xfrm>
            <a:custGeom>
              <a:rect b="b" l="l" r="r" t="t"/>
              <a:pathLst>
                <a:path extrusionOk="0" h="9208" w="5438">
                  <a:moveTo>
                    <a:pt x="1802" y="1"/>
                  </a:moveTo>
                  <a:lnTo>
                    <a:pt x="0" y="668"/>
                  </a:lnTo>
                  <a:lnTo>
                    <a:pt x="2435" y="9207"/>
                  </a:lnTo>
                  <a:lnTo>
                    <a:pt x="5438" y="8106"/>
                  </a:lnTo>
                  <a:lnTo>
                    <a:pt x="1802"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2"/>
            <p:cNvSpPr/>
            <p:nvPr/>
          </p:nvSpPr>
          <p:spPr>
            <a:xfrm>
              <a:off x="5503147" y="3168762"/>
              <a:ext cx="112575" cy="123877"/>
            </a:xfrm>
            <a:custGeom>
              <a:rect b="b" l="l" r="r" t="t"/>
              <a:pathLst>
                <a:path extrusionOk="0" h="8407" w="7640">
                  <a:moveTo>
                    <a:pt x="1468" y="1"/>
                  </a:moveTo>
                  <a:lnTo>
                    <a:pt x="1" y="1201"/>
                  </a:lnTo>
                  <a:lnTo>
                    <a:pt x="5204" y="8407"/>
                  </a:lnTo>
                  <a:lnTo>
                    <a:pt x="7639" y="6372"/>
                  </a:lnTo>
                  <a:lnTo>
                    <a:pt x="1468"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2"/>
            <p:cNvSpPr/>
            <p:nvPr/>
          </p:nvSpPr>
          <p:spPr>
            <a:xfrm>
              <a:off x="5520357" y="3149592"/>
              <a:ext cx="132232" cy="98327"/>
            </a:xfrm>
            <a:custGeom>
              <a:rect b="b" l="l" r="r" t="t"/>
              <a:pathLst>
                <a:path extrusionOk="0" h="6673" w="8974">
                  <a:moveTo>
                    <a:pt x="968" y="1"/>
                  </a:moveTo>
                  <a:lnTo>
                    <a:pt x="0" y="1669"/>
                  </a:lnTo>
                  <a:lnTo>
                    <a:pt x="7372" y="6672"/>
                  </a:lnTo>
                  <a:lnTo>
                    <a:pt x="8973" y="3903"/>
                  </a:lnTo>
                  <a:lnTo>
                    <a:pt x="968"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2"/>
            <p:cNvSpPr/>
            <p:nvPr/>
          </p:nvSpPr>
          <p:spPr>
            <a:xfrm>
              <a:off x="5533132" y="3128949"/>
              <a:ext cx="135179" cy="59986"/>
            </a:xfrm>
            <a:custGeom>
              <a:rect b="b" l="l" r="r" t="t"/>
              <a:pathLst>
                <a:path extrusionOk="0" h="4071" w="9174">
                  <a:moveTo>
                    <a:pt x="334" y="1"/>
                  </a:moveTo>
                  <a:lnTo>
                    <a:pt x="0" y="1869"/>
                  </a:lnTo>
                  <a:lnTo>
                    <a:pt x="8607" y="4070"/>
                  </a:lnTo>
                  <a:lnTo>
                    <a:pt x="9174" y="901"/>
                  </a:lnTo>
                  <a:lnTo>
                    <a:pt x="334"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2"/>
            <p:cNvSpPr/>
            <p:nvPr/>
          </p:nvSpPr>
          <p:spPr>
            <a:xfrm>
              <a:off x="5533618" y="3075875"/>
              <a:ext cx="135194" cy="59971"/>
            </a:xfrm>
            <a:custGeom>
              <a:rect b="b" l="l" r="r" t="t"/>
              <a:pathLst>
                <a:path extrusionOk="0" h="4070" w="9175">
                  <a:moveTo>
                    <a:pt x="8607" y="0"/>
                  </a:moveTo>
                  <a:lnTo>
                    <a:pt x="1" y="2168"/>
                  </a:lnTo>
                  <a:lnTo>
                    <a:pt x="334" y="4070"/>
                  </a:lnTo>
                  <a:lnTo>
                    <a:pt x="9174" y="3169"/>
                  </a:lnTo>
                  <a:lnTo>
                    <a:pt x="8607" y="0"/>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2"/>
            <p:cNvSpPr/>
            <p:nvPr/>
          </p:nvSpPr>
          <p:spPr>
            <a:xfrm>
              <a:off x="5522317" y="3016391"/>
              <a:ext cx="132232" cy="98327"/>
            </a:xfrm>
            <a:custGeom>
              <a:rect b="b" l="l" r="r" t="t"/>
              <a:pathLst>
                <a:path extrusionOk="0" h="6673" w="8974">
                  <a:moveTo>
                    <a:pt x="7373" y="1"/>
                  </a:moveTo>
                  <a:lnTo>
                    <a:pt x="1" y="5004"/>
                  </a:lnTo>
                  <a:lnTo>
                    <a:pt x="968" y="6672"/>
                  </a:lnTo>
                  <a:lnTo>
                    <a:pt x="8974" y="2770"/>
                  </a:lnTo>
                  <a:lnTo>
                    <a:pt x="7373"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2"/>
            <p:cNvSpPr/>
            <p:nvPr/>
          </p:nvSpPr>
          <p:spPr>
            <a:xfrm>
              <a:off x="5505608" y="2970685"/>
              <a:ext cx="113062" cy="124378"/>
            </a:xfrm>
            <a:custGeom>
              <a:rect b="b" l="l" r="r" t="t"/>
              <a:pathLst>
                <a:path extrusionOk="0" h="8441" w="7673">
                  <a:moveTo>
                    <a:pt x="5204" y="1"/>
                  </a:moveTo>
                  <a:lnTo>
                    <a:pt x="0" y="7206"/>
                  </a:lnTo>
                  <a:lnTo>
                    <a:pt x="1468" y="8440"/>
                  </a:lnTo>
                  <a:lnTo>
                    <a:pt x="7673" y="2069"/>
                  </a:lnTo>
                  <a:lnTo>
                    <a:pt x="5204"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2"/>
            <p:cNvSpPr/>
            <p:nvPr/>
          </p:nvSpPr>
          <p:spPr>
            <a:xfrm>
              <a:off x="5485451" y="2944148"/>
              <a:ext cx="80144" cy="135665"/>
            </a:xfrm>
            <a:custGeom>
              <a:rect b="b" l="l" r="r" t="t"/>
              <a:pathLst>
                <a:path extrusionOk="0" h="9207" w="5439">
                  <a:moveTo>
                    <a:pt x="2436" y="0"/>
                  </a:moveTo>
                  <a:lnTo>
                    <a:pt x="1" y="8540"/>
                  </a:lnTo>
                  <a:lnTo>
                    <a:pt x="1802" y="9207"/>
                  </a:lnTo>
                  <a:lnTo>
                    <a:pt x="5438" y="1101"/>
                  </a:lnTo>
                  <a:lnTo>
                    <a:pt x="2436"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2"/>
            <p:cNvSpPr/>
            <p:nvPr/>
          </p:nvSpPr>
          <p:spPr>
            <a:xfrm>
              <a:off x="5300649" y="3013445"/>
              <a:ext cx="132232" cy="97826"/>
            </a:xfrm>
            <a:custGeom>
              <a:rect b="b" l="l" r="r" t="t"/>
              <a:pathLst>
                <a:path extrusionOk="0" h="6639" w="8974">
                  <a:moveTo>
                    <a:pt x="1602" y="1"/>
                  </a:moveTo>
                  <a:lnTo>
                    <a:pt x="1" y="2769"/>
                  </a:lnTo>
                  <a:lnTo>
                    <a:pt x="8006" y="6639"/>
                  </a:lnTo>
                  <a:lnTo>
                    <a:pt x="8974" y="4971"/>
                  </a:lnTo>
                  <a:lnTo>
                    <a:pt x="160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2"/>
            <p:cNvSpPr/>
            <p:nvPr/>
          </p:nvSpPr>
          <p:spPr>
            <a:xfrm>
              <a:off x="5337515" y="2968224"/>
              <a:ext cx="113062" cy="124378"/>
            </a:xfrm>
            <a:custGeom>
              <a:rect b="b" l="l" r="r" t="t"/>
              <a:pathLst>
                <a:path extrusionOk="0" h="8441" w="7673">
                  <a:moveTo>
                    <a:pt x="2469" y="1"/>
                  </a:moveTo>
                  <a:lnTo>
                    <a:pt x="0" y="2069"/>
                  </a:lnTo>
                  <a:lnTo>
                    <a:pt x="6205" y="8440"/>
                  </a:lnTo>
                  <a:lnTo>
                    <a:pt x="7672" y="7206"/>
                  </a:lnTo>
                  <a:lnTo>
                    <a:pt x="2469"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2"/>
            <p:cNvSpPr/>
            <p:nvPr/>
          </p:nvSpPr>
          <p:spPr>
            <a:xfrm>
              <a:off x="5391090" y="2943160"/>
              <a:ext cx="80129" cy="135179"/>
            </a:xfrm>
            <a:custGeom>
              <a:rect b="b" l="l" r="r" t="t"/>
              <a:pathLst>
                <a:path extrusionOk="0" h="9174" w="5438">
                  <a:moveTo>
                    <a:pt x="3002" y="1"/>
                  </a:moveTo>
                  <a:lnTo>
                    <a:pt x="0" y="1068"/>
                  </a:lnTo>
                  <a:lnTo>
                    <a:pt x="3636" y="9174"/>
                  </a:lnTo>
                  <a:lnTo>
                    <a:pt x="5437" y="8540"/>
                  </a:lnTo>
                  <a:lnTo>
                    <a:pt x="300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2"/>
            <p:cNvSpPr/>
            <p:nvPr/>
          </p:nvSpPr>
          <p:spPr>
            <a:xfrm>
              <a:off x="5454979" y="2940213"/>
              <a:ext cx="47196" cy="130758"/>
            </a:xfrm>
            <a:custGeom>
              <a:rect b="b" l="l" r="r" t="t"/>
              <a:pathLst>
                <a:path extrusionOk="0" h="8874" w="3203">
                  <a:moveTo>
                    <a:pt x="1" y="1"/>
                  </a:moveTo>
                  <a:lnTo>
                    <a:pt x="634" y="8874"/>
                  </a:lnTo>
                  <a:lnTo>
                    <a:pt x="2569" y="8874"/>
                  </a:lnTo>
                  <a:lnTo>
                    <a:pt x="3203"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2"/>
            <p:cNvSpPr/>
            <p:nvPr/>
          </p:nvSpPr>
          <p:spPr>
            <a:xfrm>
              <a:off x="5454979" y="3114288"/>
              <a:ext cx="38355" cy="32859"/>
            </a:xfrm>
            <a:custGeom>
              <a:rect b="b" l="l" r="r" t="t"/>
              <a:pathLst>
                <a:path extrusionOk="0" h="2230" w="2603">
                  <a:moveTo>
                    <a:pt x="1474" y="1"/>
                  </a:moveTo>
                  <a:cubicBezTo>
                    <a:pt x="1204" y="1"/>
                    <a:pt x="928" y="102"/>
                    <a:pt x="701" y="329"/>
                  </a:cubicBezTo>
                  <a:cubicBezTo>
                    <a:pt x="1" y="1029"/>
                    <a:pt x="501" y="2230"/>
                    <a:pt x="1468" y="2230"/>
                  </a:cubicBezTo>
                  <a:cubicBezTo>
                    <a:pt x="2102" y="2230"/>
                    <a:pt x="2603" y="1730"/>
                    <a:pt x="2603" y="1096"/>
                  </a:cubicBezTo>
                  <a:cubicBezTo>
                    <a:pt x="2580" y="442"/>
                    <a:pt x="2039" y="1"/>
                    <a:pt x="1474" y="1"/>
                  </a:cubicBezTo>
                  <a:close/>
                </a:path>
              </a:pathLst>
            </a:custGeom>
            <a:solidFill>
              <a:srgbClr val="000000"/>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2"/>
            <p:cNvSpPr/>
            <p:nvPr/>
          </p:nvSpPr>
          <p:spPr>
            <a:xfrm>
              <a:off x="4878944" y="3975321"/>
              <a:ext cx="608010" cy="408469"/>
            </a:xfrm>
            <a:custGeom>
              <a:rect b="b" l="l" r="r" t="t"/>
              <a:pathLst>
                <a:path extrusionOk="0" h="27721" w="41263">
                  <a:moveTo>
                    <a:pt x="0" y="1"/>
                  </a:moveTo>
                  <a:lnTo>
                    <a:pt x="0" y="27721"/>
                  </a:lnTo>
                  <a:lnTo>
                    <a:pt x="41263" y="27721"/>
                  </a:lnTo>
                  <a:lnTo>
                    <a:pt x="41263" y="1"/>
                  </a:lnTo>
                  <a:close/>
                </a:path>
              </a:pathLst>
            </a:custGeom>
            <a:solidFill>
              <a:srgbClr val="000000"/>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2"/>
            <p:cNvSpPr/>
            <p:nvPr/>
          </p:nvSpPr>
          <p:spPr>
            <a:xfrm>
              <a:off x="4077779" y="3468582"/>
              <a:ext cx="815450" cy="915220"/>
            </a:xfrm>
            <a:custGeom>
              <a:rect b="b" l="l" r="r" t="t"/>
              <a:pathLst>
                <a:path extrusionOk="0" h="62112" w="55341">
                  <a:moveTo>
                    <a:pt x="27254" y="1"/>
                  </a:moveTo>
                  <a:lnTo>
                    <a:pt x="10208" y="8273"/>
                  </a:lnTo>
                  <a:lnTo>
                    <a:pt x="1" y="34325"/>
                  </a:lnTo>
                  <a:lnTo>
                    <a:pt x="1" y="62112"/>
                  </a:lnTo>
                  <a:lnTo>
                    <a:pt x="55340" y="62112"/>
                  </a:lnTo>
                  <a:lnTo>
                    <a:pt x="55340" y="34325"/>
                  </a:lnTo>
                  <a:lnTo>
                    <a:pt x="44833" y="8340"/>
                  </a:lnTo>
                  <a:lnTo>
                    <a:pt x="27254"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2"/>
            <p:cNvSpPr/>
            <p:nvPr/>
          </p:nvSpPr>
          <p:spPr>
            <a:xfrm>
              <a:off x="4024218" y="3451387"/>
              <a:ext cx="922588" cy="568196"/>
            </a:xfrm>
            <a:custGeom>
              <a:rect b="b" l="l" r="r" t="t"/>
              <a:pathLst>
                <a:path extrusionOk="0" h="38561" w="62612">
                  <a:moveTo>
                    <a:pt x="30922" y="0"/>
                  </a:moveTo>
                  <a:lnTo>
                    <a:pt x="13143" y="8640"/>
                  </a:lnTo>
                  <a:lnTo>
                    <a:pt x="2902" y="34758"/>
                  </a:lnTo>
                  <a:lnTo>
                    <a:pt x="0" y="36860"/>
                  </a:lnTo>
                  <a:lnTo>
                    <a:pt x="1234" y="38561"/>
                  </a:lnTo>
                  <a:lnTo>
                    <a:pt x="4470" y="36193"/>
                  </a:lnTo>
                  <a:lnTo>
                    <a:pt x="14610" y="10241"/>
                  </a:lnTo>
                  <a:lnTo>
                    <a:pt x="30922" y="2302"/>
                  </a:lnTo>
                  <a:lnTo>
                    <a:pt x="47767" y="10307"/>
                  </a:lnTo>
                  <a:lnTo>
                    <a:pt x="58108" y="36059"/>
                  </a:lnTo>
                  <a:lnTo>
                    <a:pt x="58242" y="36226"/>
                  </a:lnTo>
                  <a:lnTo>
                    <a:pt x="61477" y="38327"/>
                  </a:lnTo>
                  <a:lnTo>
                    <a:pt x="62611" y="36560"/>
                  </a:lnTo>
                  <a:lnTo>
                    <a:pt x="59743" y="34725"/>
                  </a:lnTo>
                  <a:lnTo>
                    <a:pt x="49202" y="8673"/>
                  </a:lnTo>
                  <a:lnTo>
                    <a:pt x="30922"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2"/>
            <p:cNvSpPr/>
            <p:nvPr/>
          </p:nvSpPr>
          <p:spPr>
            <a:xfrm>
              <a:off x="4417913" y="3619966"/>
              <a:ext cx="135179" cy="345064"/>
            </a:xfrm>
            <a:custGeom>
              <a:rect b="b" l="l" r="r" t="t"/>
              <a:pathLst>
                <a:path extrusionOk="0" h="23418" w="9174">
                  <a:moveTo>
                    <a:pt x="0" y="1"/>
                  </a:moveTo>
                  <a:lnTo>
                    <a:pt x="0" y="23417"/>
                  </a:lnTo>
                  <a:lnTo>
                    <a:pt x="9173" y="23417"/>
                  </a:lnTo>
                  <a:lnTo>
                    <a:pt x="9173"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2"/>
            <p:cNvSpPr/>
            <p:nvPr/>
          </p:nvSpPr>
          <p:spPr>
            <a:xfrm>
              <a:off x="4344181" y="4014161"/>
              <a:ext cx="282632" cy="369627"/>
            </a:xfrm>
            <a:custGeom>
              <a:rect b="b" l="l" r="r" t="t"/>
              <a:pathLst>
                <a:path extrusionOk="0" h="25085" w="19181">
                  <a:moveTo>
                    <a:pt x="1" y="0"/>
                  </a:moveTo>
                  <a:lnTo>
                    <a:pt x="1" y="25085"/>
                  </a:lnTo>
                  <a:lnTo>
                    <a:pt x="19181" y="25085"/>
                  </a:lnTo>
                  <a:lnTo>
                    <a:pt x="19181"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2"/>
            <p:cNvSpPr/>
            <p:nvPr/>
          </p:nvSpPr>
          <p:spPr>
            <a:xfrm>
              <a:off x="4254241" y="3952718"/>
              <a:ext cx="462532" cy="24593"/>
            </a:xfrm>
            <a:custGeom>
              <a:rect b="b" l="l" r="r" t="t"/>
              <a:pathLst>
                <a:path extrusionOk="0" h="1669" w="31390">
                  <a:moveTo>
                    <a:pt x="0" y="0"/>
                  </a:moveTo>
                  <a:lnTo>
                    <a:pt x="0" y="1668"/>
                  </a:lnTo>
                  <a:lnTo>
                    <a:pt x="31389" y="1668"/>
                  </a:lnTo>
                  <a:lnTo>
                    <a:pt x="31389"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2"/>
            <p:cNvSpPr/>
            <p:nvPr/>
          </p:nvSpPr>
          <p:spPr>
            <a:xfrm>
              <a:off x="4254241" y="3595388"/>
              <a:ext cx="462532" cy="24593"/>
            </a:xfrm>
            <a:custGeom>
              <a:rect b="b" l="l" r="r" t="t"/>
              <a:pathLst>
                <a:path extrusionOk="0" h="1669" w="31390">
                  <a:moveTo>
                    <a:pt x="0" y="1"/>
                  </a:moveTo>
                  <a:lnTo>
                    <a:pt x="0" y="1669"/>
                  </a:lnTo>
                  <a:lnTo>
                    <a:pt x="31389" y="1669"/>
                  </a:lnTo>
                  <a:lnTo>
                    <a:pt x="31389"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2"/>
            <p:cNvSpPr/>
            <p:nvPr/>
          </p:nvSpPr>
          <p:spPr>
            <a:xfrm>
              <a:off x="4359416" y="4068222"/>
              <a:ext cx="47697" cy="280171"/>
            </a:xfrm>
            <a:custGeom>
              <a:rect b="b" l="l" r="r" t="t"/>
              <a:pathLst>
                <a:path extrusionOk="0" h="19014" w="3237">
                  <a:moveTo>
                    <a:pt x="1" y="0"/>
                  </a:moveTo>
                  <a:lnTo>
                    <a:pt x="1" y="19014"/>
                  </a:lnTo>
                  <a:lnTo>
                    <a:pt x="3236" y="950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2"/>
            <p:cNvSpPr/>
            <p:nvPr/>
          </p:nvSpPr>
          <p:spPr>
            <a:xfrm>
              <a:off x="4366784" y="4047078"/>
              <a:ext cx="95380" cy="140100"/>
            </a:xfrm>
            <a:custGeom>
              <a:rect b="b" l="l" r="r" t="t"/>
              <a:pathLst>
                <a:path extrusionOk="0" h="9508" w="6473">
                  <a:moveTo>
                    <a:pt x="1" y="1"/>
                  </a:moveTo>
                  <a:lnTo>
                    <a:pt x="3237" y="9508"/>
                  </a:lnTo>
                  <a:lnTo>
                    <a:pt x="647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2"/>
            <p:cNvSpPr/>
            <p:nvPr/>
          </p:nvSpPr>
          <p:spPr>
            <a:xfrm>
              <a:off x="4366784" y="4229434"/>
              <a:ext cx="95380" cy="140100"/>
            </a:xfrm>
            <a:custGeom>
              <a:rect b="b" l="l" r="r" t="t"/>
              <a:pathLst>
                <a:path extrusionOk="0" h="9508" w="6473">
                  <a:moveTo>
                    <a:pt x="3237" y="0"/>
                  </a:moveTo>
                  <a:lnTo>
                    <a:pt x="1" y="9507"/>
                  </a:lnTo>
                  <a:lnTo>
                    <a:pt x="6472" y="9507"/>
                  </a:lnTo>
                  <a:lnTo>
                    <a:pt x="3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2"/>
            <p:cNvSpPr/>
            <p:nvPr/>
          </p:nvSpPr>
          <p:spPr>
            <a:xfrm>
              <a:off x="4421832" y="4068222"/>
              <a:ext cx="47697" cy="280171"/>
            </a:xfrm>
            <a:custGeom>
              <a:rect b="b" l="l" r="r" t="t"/>
              <a:pathLst>
                <a:path extrusionOk="0" h="19014" w="3237">
                  <a:moveTo>
                    <a:pt x="3237" y="0"/>
                  </a:moveTo>
                  <a:lnTo>
                    <a:pt x="1" y="9507"/>
                  </a:lnTo>
                  <a:lnTo>
                    <a:pt x="3237" y="19014"/>
                  </a:lnTo>
                  <a:lnTo>
                    <a:pt x="3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2"/>
            <p:cNvSpPr/>
            <p:nvPr/>
          </p:nvSpPr>
          <p:spPr>
            <a:xfrm>
              <a:off x="4507853" y="4047078"/>
              <a:ext cx="95866" cy="140100"/>
            </a:xfrm>
            <a:custGeom>
              <a:rect b="b" l="l" r="r" t="t"/>
              <a:pathLst>
                <a:path extrusionOk="0" h="9508" w="6506">
                  <a:moveTo>
                    <a:pt x="0" y="1"/>
                  </a:moveTo>
                  <a:lnTo>
                    <a:pt x="3236" y="9508"/>
                  </a:lnTo>
                  <a:lnTo>
                    <a:pt x="650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2"/>
            <p:cNvSpPr/>
            <p:nvPr/>
          </p:nvSpPr>
          <p:spPr>
            <a:xfrm>
              <a:off x="4501458" y="4070683"/>
              <a:ext cx="47211" cy="275751"/>
            </a:xfrm>
            <a:custGeom>
              <a:rect b="b" l="l" r="r" t="t"/>
              <a:pathLst>
                <a:path extrusionOk="0" h="18714" w="3204">
                  <a:moveTo>
                    <a:pt x="1" y="0"/>
                  </a:moveTo>
                  <a:lnTo>
                    <a:pt x="1" y="18714"/>
                  </a:lnTo>
                  <a:lnTo>
                    <a:pt x="3203" y="9340"/>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2"/>
            <p:cNvSpPr/>
            <p:nvPr/>
          </p:nvSpPr>
          <p:spPr>
            <a:xfrm>
              <a:off x="4562901" y="4066248"/>
              <a:ext cx="48670" cy="284607"/>
            </a:xfrm>
            <a:custGeom>
              <a:rect b="b" l="l" r="r" t="t"/>
              <a:pathLst>
                <a:path extrusionOk="0" h="19315" w="3303">
                  <a:moveTo>
                    <a:pt x="3303" y="1"/>
                  </a:moveTo>
                  <a:lnTo>
                    <a:pt x="0" y="9641"/>
                  </a:lnTo>
                  <a:lnTo>
                    <a:pt x="3303" y="19315"/>
                  </a:lnTo>
                  <a:lnTo>
                    <a:pt x="33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2"/>
            <p:cNvSpPr/>
            <p:nvPr/>
          </p:nvSpPr>
          <p:spPr>
            <a:xfrm>
              <a:off x="4507853" y="4229434"/>
              <a:ext cx="95866" cy="140100"/>
            </a:xfrm>
            <a:custGeom>
              <a:rect b="b" l="l" r="r" t="t"/>
              <a:pathLst>
                <a:path extrusionOk="0" h="9508" w="6506">
                  <a:moveTo>
                    <a:pt x="3236" y="0"/>
                  </a:moveTo>
                  <a:lnTo>
                    <a:pt x="0" y="9507"/>
                  </a:lnTo>
                  <a:lnTo>
                    <a:pt x="6505" y="9507"/>
                  </a:lnTo>
                  <a:lnTo>
                    <a:pt x="3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2"/>
            <p:cNvSpPr/>
            <p:nvPr/>
          </p:nvSpPr>
          <p:spPr>
            <a:xfrm>
              <a:off x="4479842" y="3451387"/>
              <a:ext cx="1056765" cy="564763"/>
            </a:xfrm>
            <a:custGeom>
              <a:rect b="b" l="l" r="r" t="t"/>
              <a:pathLst>
                <a:path extrusionOk="0" h="38328" w="71718">
                  <a:moveTo>
                    <a:pt x="0" y="0"/>
                  </a:moveTo>
                  <a:lnTo>
                    <a:pt x="18280" y="8673"/>
                  </a:lnTo>
                  <a:lnTo>
                    <a:pt x="28821" y="34725"/>
                  </a:lnTo>
                  <a:lnTo>
                    <a:pt x="31689" y="36560"/>
                  </a:lnTo>
                  <a:lnTo>
                    <a:pt x="67849" y="36560"/>
                  </a:lnTo>
                  <a:lnTo>
                    <a:pt x="70584" y="38327"/>
                  </a:lnTo>
                  <a:lnTo>
                    <a:pt x="71718" y="36560"/>
                  </a:lnTo>
                  <a:lnTo>
                    <a:pt x="68849" y="34725"/>
                  </a:lnTo>
                  <a:lnTo>
                    <a:pt x="58308" y="8673"/>
                  </a:lnTo>
                  <a:lnTo>
                    <a:pt x="4002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2"/>
            <p:cNvSpPr/>
            <p:nvPr/>
          </p:nvSpPr>
          <p:spPr>
            <a:xfrm>
              <a:off x="4479842" y="3451387"/>
              <a:ext cx="1056765" cy="564763"/>
            </a:xfrm>
            <a:custGeom>
              <a:rect b="b" l="l" r="r" t="t"/>
              <a:pathLst>
                <a:path extrusionOk="0" h="38328" w="71718">
                  <a:moveTo>
                    <a:pt x="0" y="0"/>
                  </a:moveTo>
                  <a:lnTo>
                    <a:pt x="18280" y="8673"/>
                  </a:lnTo>
                  <a:lnTo>
                    <a:pt x="28821" y="34725"/>
                  </a:lnTo>
                  <a:lnTo>
                    <a:pt x="31689" y="36560"/>
                  </a:lnTo>
                  <a:lnTo>
                    <a:pt x="67849" y="36560"/>
                  </a:lnTo>
                  <a:lnTo>
                    <a:pt x="70584" y="38327"/>
                  </a:lnTo>
                  <a:lnTo>
                    <a:pt x="71718" y="36560"/>
                  </a:lnTo>
                  <a:lnTo>
                    <a:pt x="68849" y="34725"/>
                  </a:lnTo>
                  <a:lnTo>
                    <a:pt x="58308" y="8673"/>
                  </a:lnTo>
                  <a:lnTo>
                    <a:pt x="40029" y="0"/>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2"/>
            <p:cNvSpPr/>
            <p:nvPr/>
          </p:nvSpPr>
          <p:spPr>
            <a:xfrm>
              <a:off x="4479842" y="3451387"/>
              <a:ext cx="859183" cy="127797"/>
            </a:xfrm>
            <a:custGeom>
              <a:rect b="b" l="l" r="r" t="t"/>
              <a:pathLst>
                <a:path extrusionOk="0" h="8673" w="58309">
                  <a:moveTo>
                    <a:pt x="0" y="0"/>
                  </a:moveTo>
                  <a:lnTo>
                    <a:pt x="18280" y="8673"/>
                  </a:lnTo>
                  <a:lnTo>
                    <a:pt x="58308" y="8673"/>
                  </a:lnTo>
                  <a:lnTo>
                    <a:pt x="400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2"/>
            <p:cNvSpPr/>
            <p:nvPr/>
          </p:nvSpPr>
          <p:spPr>
            <a:xfrm>
              <a:off x="4479842" y="3451387"/>
              <a:ext cx="1056765" cy="564763"/>
            </a:xfrm>
            <a:custGeom>
              <a:rect b="b" l="l" r="r" t="t"/>
              <a:pathLst>
                <a:path extrusionOk="0" fill="none" h="38328" w="71718">
                  <a:moveTo>
                    <a:pt x="71718" y="36560"/>
                  </a:moveTo>
                  <a:lnTo>
                    <a:pt x="68849" y="34725"/>
                  </a:lnTo>
                  <a:lnTo>
                    <a:pt x="58308" y="8673"/>
                  </a:lnTo>
                  <a:lnTo>
                    <a:pt x="40029" y="0"/>
                  </a:lnTo>
                  <a:lnTo>
                    <a:pt x="0" y="0"/>
                  </a:lnTo>
                  <a:lnTo>
                    <a:pt x="18280" y="8673"/>
                  </a:lnTo>
                  <a:lnTo>
                    <a:pt x="28821" y="34725"/>
                  </a:lnTo>
                  <a:lnTo>
                    <a:pt x="31689" y="36560"/>
                  </a:lnTo>
                  <a:lnTo>
                    <a:pt x="67849" y="36560"/>
                  </a:lnTo>
                  <a:lnTo>
                    <a:pt x="70584" y="38327"/>
                  </a:lnTo>
                  <a:close/>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2"/>
            <p:cNvSpPr/>
            <p:nvPr/>
          </p:nvSpPr>
          <p:spPr>
            <a:xfrm>
              <a:off x="4930059" y="3990070"/>
              <a:ext cx="606537" cy="26066"/>
            </a:xfrm>
            <a:custGeom>
              <a:rect b="b" l="l" r="r" t="t"/>
              <a:pathLst>
                <a:path extrusionOk="0" h="1769" w="41163">
                  <a:moveTo>
                    <a:pt x="1134" y="1"/>
                  </a:moveTo>
                  <a:lnTo>
                    <a:pt x="0" y="1768"/>
                  </a:lnTo>
                  <a:lnTo>
                    <a:pt x="40029" y="1768"/>
                  </a:lnTo>
                  <a:lnTo>
                    <a:pt x="41163" y="1"/>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2"/>
            <p:cNvSpPr/>
            <p:nvPr/>
          </p:nvSpPr>
          <p:spPr>
            <a:xfrm>
              <a:off x="4946768"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2"/>
            <p:cNvSpPr/>
            <p:nvPr/>
          </p:nvSpPr>
          <p:spPr>
            <a:xfrm>
              <a:off x="4982160"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2"/>
            <p:cNvSpPr/>
            <p:nvPr/>
          </p:nvSpPr>
          <p:spPr>
            <a:xfrm>
              <a:off x="4946768"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2"/>
            <p:cNvSpPr/>
            <p:nvPr/>
          </p:nvSpPr>
          <p:spPr>
            <a:xfrm>
              <a:off x="4982160"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2"/>
            <p:cNvSpPr/>
            <p:nvPr/>
          </p:nvSpPr>
          <p:spPr>
            <a:xfrm>
              <a:off x="5067680"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2"/>
            <p:cNvSpPr/>
            <p:nvPr/>
          </p:nvSpPr>
          <p:spPr>
            <a:xfrm>
              <a:off x="5103058" y="4083944"/>
              <a:ext cx="29514" cy="46710"/>
            </a:xfrm>
            <a:custGeom>
              <a:rect b="b" l="l" r="r" t="t"/>
              <a:pathLst>
                <a:path extrusionOk="0" h="3170" w="2003">
                  <a:moveTo>
                    <a:pt x="1" y="1"/>
                  </a:moveTo>
                  <a:lnTo>
                    <a:pt x="1"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2"/>
            <p:cNvSpPr/>
            <p:nvPr/>
          </p:nvSpPr>
          <p:spPr>
            <a:xfrm>
              <a:off x="5067680"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2"/>
            <p:cNvSpPr/>
            <p:nvPr/>
          </p:nvSpPr>
          <p:spPr>
            <a:xfrm>
              <a:off x="5103058" y="4137033"/>
              <a:ext cx="29514" cy="42289"/>
            </a:xfrm>
            <a:custGeom>
              <a:rect b="b" l="l" r="r" t="t"/>
              <a:pathLst>
                <a:path extrusionOk="0" h="2870" w="2003">
                  <a:moveTo>
                    <a:pt x="1" y="0"/>
                  </a:moveTo>
                  <a:lnTo>
                    <a:pt x="1"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2"/>
            <p:cNvSpPr/>
            <p:nvPr/>
          </p:nvSpPr>
          <p:spPr>
            <a:xfrm>
              <a:off x="5266244" y="4083944"/>
              <a:ext cx="29499" cy="46710"/>
            </a:xfrm>
            <a:custGeom>
              <a:rect b="b" l="l" r="r" t="t"/>
              <a:pathLst>
                <a:path extrusionOk="0" h="3170" w="2002">
                  <a:moveTo>
                    <a:pt x="1" y="1"/>
                  </a:moveTo>
                  <a:lnTo>
                    <a:pt x="1"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2"/>
            <p:cNvSpPr/>
            <p:nvPr/>
          </p:nvSpPr>
          <p:spPr>
            <a:xfrm>
              <a:off x="5301636"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2"/>
            <p:cNvSpPr/>
            <p:nvPr/>
          </p:nvSpPr>
          <p:spPr>
            <a:xfrm>
              <a:off x="5266244" y="4137033"/>
              <a:ext cx="29499" cy="42289"/>
            </a:xfrm>
            <a:custGeom>
              <a:rect b="b" l="l" r="r" t="t"/>
              <a:pathLst>
                <a:path extrusionOk="0" h="2870" w="2002">
                  <a:moveTo>
                    <a:pt x="1" y="0"/>
                  </a:moveTo>
                  <a:lnTo>
                    <a:pt x="1"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2"/>
            <p:cNvSpPr/>
            <p:nvPr/>
          </p:nvSpPr>
          <p:spPr>
            <a:xfrm>
              <a:off x="5301636"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2"/>
            <p:cNvSpPr/>
            <p:nvPr/>
          </p:nvSpPr>
          <p:spPr>
            <a:xfrm>
              <a:off x="5387156"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2"/>
            <p:cNvSpPr/>
            <p:nvPr/>
          </p:nvSpPr>
          <p:spPr>
            <a:xfrm>
              <a:off x="5422549"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2"/>
            <p:cNvSpPr/>
            <p:nvPr/>
          </p:nvSpPr>
          <p:spPr>
            <a:xfrm>
              <a:off x="5387156"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2"/>
            <p:cNvSpPr/>
            <p:nvPr/>
          </p:nvSpPr>
          <p:spPr>
            <a:xfrm>
              <a:off x="5422549"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2"/>
            <p:cNvSpPr/>
            <p:nvPr/>
          </p:nvSpPr>
          <p:spPr>
            <a:xfrm>
              <a:off x="5153200" y="4029397"/>
              <a:ext cx="86023" cy="41302"/>
            </a:xfrm>
            <a:custGeom>
              <a:rect b="b" l="l" r="r" t="t"/>
              <a:pathLst>
                <a:path extrusionOk="0" h="2803" w="5838">
                  <a:moveTo>
                    <a:pt x="0" y="0"/>
                  </a:moveTo>
                  <a:lnTo>
                    <a:pt x="0" y="2802"/>
                  </a:lnTo>
                  <a:lnTo>
                    <a:pt x="5838" y="2802"/>
                  </a:lnTo>
                  <a:lnTo>
                    <a:pt x="5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2"/>
            <p:cNvSpPr/>
            <p:nvPr/>
          </p:nvSpPr>
          <p:spPr>
            <a:xfrm>
              <a:off x="5019999" y="4269247"/>
              <a:ext cx="777109" cy="151888"/>
            </a:xfrm>
            <a:custGeom>
              <a:rect b="b" l="l" r="r" t="t"/>
              <a:pathLst>
                <a:path extrusionOk="0" h="10308" w="52739">
                  <a:moveTo>
                    <a:pt x="5771" y="2869"/>
                  </a:moveTo>
                  <a:lnTo>
                    <a:pt x="5771" y="5538"/>
                  </a:lnTo>
                  <a:lnTo>
                    <a:pt x="1168" y="5538"/>
                  </a:lnTo>
                  <a:lnTo>
                    <a:pt x="1168" y="2869"/>
                  </a:lnTo>
                  <a:close/>
                  <a:moveTo>
                    <a:pt x="11475" y="2869"/>
                  </a:moveTo>
                  <a:lnTo>
                    <a:pt x="11475" y="5538"/>
                  </a:lnTo>
                  <a:lnTo>
                    <a:pt x="6906" y="5538"/>
                  </a:lnTo>
                  <a:lnTo>
                    <a:pt x="6906" y="2869"/>
                  </a:lnTo>
                  <a:close/>
                  <a:moveTo>
                    <a:pt x="17213" y="2869"/>
                  </a:moveTo>
                  <a:lnTo>
                    <a:pt x="17213" y="5538"/>
                  </a:lnTo>
                  <a:lnTo>
                    <a:pt x="12643" y="5538"/>
                  </a:lnTo>
                  <a:lnTo>
                    <a:pt x="12643" y="2869"/>
                  </a:lnTo>
                  <a:close/>
                  <a:moveTo>
                    <a:pt x="22950" y="2869"/>
                  </a:moveTo>
                  <a:lnTo>
                    <a:pt x="22950" y="5538"/>
                  </a:lnTo>
                  <a:lnTo>
                    <a:pt x="18347" y="5538"/>
                  </a:lnTo>
                  <a:lnTo>
                    <a:pt x="18347" y="2869"/>
                  </a:lnTo>
                  <a:close/>
                  <a:moveTo>
                    <a:pt x="28654" y="2869"/>
                  </a:moveTo>
                  <a:lnTo>
                    <a:pt x="28654" y="5538"/>
                  </a:lnTo>
                  <a:lnTo>
                    <a:pt x="24084" y="5538"/>
                  </a:lnTo>
                  <a:lnTo>
                    <a:pt x="24084" y="2869"/>
                  </a:lnTo>
                  <a:close/>
                  <a:moveTo>
                    <a:pt x="34392" y="2869"/>
                  </a:moveTo>
                  <a:lnTo>
                    <a:pt x="34392" y="5538"/>
                  </a:lnTo>
                  <a:lnTo>
                    <a:pt x="29822" y="5538"/>
                  </a:lnTo>
                  <a:lnTo>
                    <a:pt x="29822" y="2869"/>
                  </a:lnTo>
                  <a:close/>
                  <a:moveTo>
                    <a:pt x="40129" y="2869"/>
                  </a:moveTo>
                  <a:lnTo>
                    <a:pt x="40129" y="5538"/>
                  </a:lnTo>
                  <a:lnTo>
                    <a:pt x="35526" y="5538"/>
                  </a:lnTo>
                  <a:lnTo>
                    <a:pt x="35526" y="2869"/>
                  </a:lnTo>
                  <a:close/>
                  <a:moveTo>
                    <a:pt x="45833" y="2869"/>
                  </a:moveTo>
                  <a:lnTo>
                    <a:pt x="45833" y="5538"/>
                  </a:lnTo>
                  <a:lnTo>
                    <a:pt x="41263" y="5538"/>
                  </a:lnTo>
                  <a:lnTo>
                    <a:pt x="41263" y="2869"/>
                  </a:lnTo>
                  <a:close/>
                  <a:moveTo>
                    <a:pt x="51571" y="2869"/>
                  </a:moveTo>
                  <a:lnTo>
                    <a:pt x="51571" y="5538"/>
                  </a:lnTo>
                  <a:lnTo>
                    <a:pt x="47001" y="5538"/>
                  </a:lnTo>
                  <a:lnTo>
                    <a:pt x="47001" y="2869"/>
                  </a:lnTo>
                  <a:close/>
                  <a:moveTo>
                    <a:pt x="1" y="0"/>
                  </a:moveTo>
                  <a:lnTo>
                    <a:pt x="1" y="10308"/>
                  </a:lnTo>
                  <a:lnTo>
                    <a:pt x="1168" y="10308"/>
                  </a:lnTo>
                  <a:lnTo>
                    <a:pt x="1168" y="6872"/>
                  </a:lnTo>
                  <a:lnTo>
                    <a:pt x="5738" y="6872"/>
                  </a:lnTo>
                  <a:lnTo>
                    <a:pt x="5738" y="10308"/>
                  </a:lnTo>
                  <a:lnTo>
                    <a:pt x="6872" y="10308"/>
                  </a:lnTo>
                  <a:lnTo>
                    <a:pt x="6872" y="6872"/>
                  </a:lnTo>
                  <a:lnTo>
                    <a:pt x="11475" y="6872"/>
                  </a:lnTo>
                  <a:lnTo>
                    <a:pt x="11475" y="10308"/>
                  </a:lnTo>
                  <a:lnTo>
                    <a:pt x="12610" y="10308"/>
                  </a:lnTo>
                  <a:lnTo>
                    <a:pt x="12610" y="6872"/>
                  </a:lnTo>
                  <a:lnTo>
                    <a:pt x="17213" y="6872"/>
                  </a:lnTo>
                  <a:lnTo>
                    <a:pt x="17213" y="10308"/>
                  </a:lnTo>
                  <a:lnTo>
                    <a:pt x="18347" y="10308"/>
                  </a:lnTo>
                  <a:lnTo>
                    <a:pt x="18347" y="6872"/>
                  </a:lnTo>
                  <a:lnTo>
                    <a:pt x="22950" y="6872"/>
                  </a:lnTo>
                  <a:lnTo>
                    <a:pt x="22950" y="10308"/>
                  </a:lnTo>
                  <a:lnTo>
                    <a:pt x="24084" y="10308"/>
                  </a:lnTo>
                  <a:lnTo>
                    <a:pt x="24084" y="6872"/>
                  </a:lnTo>
                  <a:lnTo>
                    <a:pt x="28654" y="6872"/>
                  </a:lnTo>
                  <a:lnTo>
                    <a:pt x="28654" y="10308"/>
                  </a:lnTo>
                  <a:lnTo>
                    <a:pt x="29822" y="10308"/>
                  </a:lnTo>
                  <a:lnTo>
                    <a:pt x="29822" y="6872"/>
                  </a:lnTo>
                  <a:lnTo>
                    <a:pt x="34392" y="6872"/>
                  </a:lnTo>
                  <a:lnTo>
                    <a:pt x="34392" y="10308"/>
                  </a:lnTo>
                  <a:lnTo>
                    <a:pt x="35559" y="10308"/>
                  </a:lnTo>
                  <a:lnTo>
                    <a:pt x="35559" y="6872"/>
                  </a:lnTo>
                  <a:lnTo>
                    <a:pt x="40129" y="6872"/>
                  </a:lnTo>
                  <a:lnTo>
                    <a:pt x="40129" y="10308"/>
                  </a:lnTo>
                  <a:lnTo>
                    <a:pt x="41297" y="10308"/>
                  </a:lnTo>
                  <a:lnTo>
                    <a:pt x="41297" y="6872"/>
                  </a:lnTo>
                  <a:lnTo>
                    <a:pt x="45867" y="6872"/>
                  </a:lnTo>
                  <a:lnTo>
                    <a:pt x="45867" y="10308"/>
                  </a:lnTo>
                  <a:lnTo>
                    <a:pt x="47001" y="10308"/>
                  </a:lnTo>
                  <a:lnTo>
                    <a:pt x="47001" y="6872"/>
                  </a:lnTo>
                  <a:lnTo>
                    <a:pt x="51604" y="6872"/>
                  </a:lnTo>
                  <a:lnTo>
                    <a:pt x="51604" y="10308"/>
                  </a:lnTo>
                  <a:lnTo>
                    <a:pt x="52738" y="10308"/>
                  </a:lnTo>
                  <a:lnTo>
                    <a:pt x="52738" y="0"/>
                  </a:lnTo>
                  <a:lnTo>
                    <a:pt x="51571" y="0"/>
                  </a:lnTo>
                  <a:lnTo>
                    <a:pt x="51571" y="1535"/>
                  </a:lnTo>
                  <a:lnTo>
                    <a:pt x="46967" y="1535"/>
                  </a:lnTo>
                  <a:lnTo>
                    <a:pt x="46967" y="0"/>
                  </a:lnTo>
                  <a:lnTo>
                    <a:pt x="45833" y="0"/>
                  </a:lnTo>
                  <a:lnTo>
                    <a:pt x="45833" y="1535"/>
                  </a:lnTo>
                  <a:lnTo>
                    <a:pt x="41297" y="1535"/>
                  </a:lnTo>
                  <a:lnTo>
                    <a:pt x="41297" y="0"/>
                  </a:lnTo>
                  <a:lnTo>
                    <a:pt x="40129" y="0"/>
                  </a:lnTo>
                  <a:lnTo>
                    <a:pt x="40129" y="1535"/>
                  </a:lnTo>
                  <a:lnTo>
                    <a:pt x="35526" y="1535"/>
                  </a:lnTo>
                  <a:lnTo>
                    <a:pt x="35526" y="0"/>
                  </a:lnTo>
                  <a:lnTo>
                    <a:pt x="34392" y="0"/>
                  </a:lnTo>
                  <a:lnTo>
                    <a:pt x="34392" y="1535"/>
                  </a:lnTo>
                  <a:lnTo>
                    <a:pt x="29789" y="1535"/>
                  </a:lnTo>
                  <a:lnTo>
                    <a:pt x="29789" y="0"/>
                  </a:lnTo>
                  <a:lnTo>
                    <a:pt x="28654" y="0"/>
                  </a:lnTo>
                  <a:lnTo>
                    <a:pt x="28654" y="1535"/>
                  </a:lnTo>
                  <a:lnTo>
                    <a:pt x="24051" y="1535"/>
                  </a:lnTo>
                  <a:lnTo>
                    <a:pt x="24051" y="0"/>
                  </a:lnTo>
                  <a:lnTo>
                    <a:pt x="22950" y="0"/>
                  </a:lnTo>
                  <a:lnTo>
                    <a:pt x="22950" y="1535"/>
                  </a:lnTo>
                  <a:lnTo>
                    <a:pt x="18347" y="1535"/>
                  </a:lnTo>
                  <a:lnTo>
                    <a:pt x="18347" y="0"/>
                  </a:lnTo>
                  <a:lnTo>
                    <a:pt x="17213" y="0"/>
                  </a:lnTo>
                  <a:lnTo>
                    <a:pt x="17213" y="1535"/>
                  </a:lnTo>
                  <a:lnTo>
                    <a:pt x="12610" y="1535"/>
                  </a:lnTo>
                  <a:lnTo>
                    <a:pt x="12610" y="0"/>
                  </a:lnTo>
                  <a:lnTo>
                    <a:pt x="11475" y="0"/>
                  </a:lnTo>
                  <a:lnTo>
                    <a:pt x="11475" y="1535"/>
                  </a:lnTo>
                  <a:lnTo>
                    <a:pt x="6872" y="1535"/>
                  </a:lnTo>
                  <a:lnTo>
                    <a:pt x="6872" y="0"/>
                  </a:lnTo>
                  <a:lnTo>
                    <a:pt x="5738" y="0"/>
                  </a:lnTo>
                  <a:lnTo>
                    <a:pt x="5738" y="1535"/>
                  </a:lnTo>
                  <a:lnTo>
                    <a:pt x="1168" y="1535"/>
                  </a:lnTo>
                  <a:lnTo>
                    <a:pt x="1168"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2"/>
            <p:cNvSpPr/>
            <p:nvPr/>
          </p:nvSpPr>
          <p:spPr>
            <a:xfrm>
              <a:off x="5020485" y="4421116"/>
              <a:ext cx="776122" cy="15"/>
            </a:xfrm>
            <a:custGeom>
              <a:rect b="b" l="l" r="r" t="t"/>
              <a:pathLst>
                <a:path extrusionOk="0" fill="none" h="1" w="52672">
                  <a:moveTo>
                    <a:pt x="1" y="1"/>
                  </a:moveTo>
                  <a:lnTo>
                    <a:pt x="52672"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1" name="Google Shape;1691;p42"/>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Short Term Policies</a:t>
            </a:r>
            <a:endParaRPr b="1">
              <a:latin typeface="Times New Roman"/>
              <a:ea typeface="Times New Roman"/>
              <a:cs typeface="Times New Roman"/>
              <a:sym typeface="Times New Roman"/>
            </a:endParaRPr>
          </a:p>
        </p:txBody>
      </p:sp>
      <p:grpSp>
        <p:nvGrpSpPr>
          <p:cNvPr id="1692" name="Google Shape;1692;p42"/>
          <p:cNvGrpSpPr/>
          <p:nvPr/>
        </p:nvGrpSpPr>
        <p:grpSpPr>
          <a:xfrm>
            <a:off x="4984151" y="1399373"/>
            <a:ext cx="659596" cy="548345"/>
            <a:chOff x="4857150" y="1419910"/>
            <a:chExt cx="659596" cy="548345"/>
          </a:xfrm>
        </p:grpSpPr>
        <p:sp>
          <p:nvSpPr>
            <p:cNvPr id="1693" name="Google Shape;1693;p42"/>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2"/>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695" name="Google Shape;1695;p42"/>
          <p:cNvSpPr txBox="1"/>
          <p:nvPr/>
        </p:nvSpPr>
        <p:spPr>
          <a:xfrm>
            <a:off x="5706535" y="1434438"/>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Inclusion of electricity under GST and reassuring of future power costs by signing a PPA</a:t>
            </a:r>
            <a:endParaRPr b="1" sz="1200">
              <a:solidFill>
                <a:schemeClr val="dk1"/>
              </a:solidFill>
              <a:latin typeface="Times New Roman"/>
              <a:ea typeface="Times New Roman"/>
              <a:cs typeface="Times New Roman"/>
              <a:sym typeface="Times New Roman"/>
            </a:endParaRPr>
          </a:p>
        </p:txBody>
      </p:sp>
      <p:grpSp>
        <p:nvGrpSpPr>
          <p:cNvPr id="1696" name="Google Shape;1696;p42"/>
          <p:cNvGrpSpPr/>
          <p:nvPr/>
        </p:nvGrpSpPr>
        <p:grpSpPr>
          <a:xfrm>
            <a:off x="4984151" y="2221648"/>
            <a:ext cx="659596" cy="548345"/>
            <a:chOff x="4857150" y="2577423"/>
            <a:chExt cx="659596" cy="548345"/>
          </a:xfrm>
        </p:grpSpPr>
        <p:sp>
          <p:nvSpPr>
            <p:cNvPr id="1697" name="Google Shape;1697;p42"/>
            <p:cNvSpPr/>
            <p:nvPr/>
          </p:nvSpPr>
          <p:spPr>
            <a:xfrm rot="10800000">
              <a:off x="4857153" y="2577423"/>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8" name="Google Shape;1698;p42"/>
            <p:cNvSpPr txBox="1"/>
            <p:nvPr/>
          </p:nvSpPr>
          <p:spPr>
            <a:xfrm>
              <a:off x="4857150" y="2715388"/>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699" name="Google Shape;1699;p42"/>
          <p:cNvSpPr txBox="1"/>
          <p:nvPr/>
        </p:nvSpPr>
        <p:spPr>
          <a:xfrm>
            <a:off x="5706535" y="2252051"/>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Reducing import tariffs on ESS and providing financial support to boost R&amp;D</a:t>
            </a:r>
            <a:endParaRPr sz="1200">
              <a:solidFill>
                <a:schemeClr val="dk1"/>
              </a:solidFill>
              <a:latin typeface="Times New Roman"/>
              <a:ea typeface="Times New Roman"/>
              <a:cs typeface="Times New Roman"/>
              <a:sym typeface="Times New Roman"/>
            </a:endParaRPr>
          </a:p>
        </p:txBody>
      </p:sp>
      <p:grpSp>
        <p:nvGrpSpPr>
          <p:cNvPr id="1700" name="Google Shape;1700;p42"/>
          <p:cNvGrpSpPr/>
          <p:nvPr/>
        </p:nvGrpSpPr>
        <p:grpSpPr>
          <a:xfrm>
            <a:off x="4984151" y="3043923"/>
            <a:ext cx="659596" cy="548345"/>
            <a:chOff x="4857150" y="3734935"/>
            <a:chExt cx="659596" cy="548345"/>
          </a:xfrm>
        </p:grpSpPr>
        <p:sp>
          <p:nvSpPr>
            <p:cNvPr id="1701" name="Google Shape;1701;p42"/>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2" name="Google Shape;1702;p42"/>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703" name="Google Shape;1703;p42"/>
          <p:cNvSpPr txBox="1"/>
          <p:nvPr/>
        </p:nvSpPr>
        <p:spPr>
          <a:xfrm>
            <a:off x="5756235" y="3073275"/>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Benefits on RPO qualified projects and OTC exchange of RECs</a:t>
            </a:r>
            <a:endParaRPr sz="1200">
              <a:solidFill>
                <a:schemeClr val="dk1"/>
              </a:solidFill>
              <a:latin typeface="Times New Roman"/>
              <a:ea typeface="Times New Roman"/>
              <a:cs typeface="Times New Roman"/>
              <a:sym typeface="Times New Roman"/>
            </a:endParaRPr>
          </a:p>
        </p:txBody>
      </p:sp>
      <p:grpSp>
        <p:nvGrpSpPr>
          <p:cNvPr id="1704" name="Google Shape;1704;p42"/>
          <p:cNvGrpSpPr/>
          <p:nvPr/>
        </p:nvGrpSpPr>
        <p:grpSpPr>
          <a:xfrm>
            <a:off x="4984151" y="3894498"/>
            <a:ext cx="659596" cy="548345"/>
            <a:chOff x="4857150" y="3734935"/>
            <a:chExt cx="659596" cy="548345"/>
          </a:xfrm>
        </p:grpSpPr>
        <p:sp>
          <p:nvSpPr>
            <p:cNvPr id="1705" name="Google Shape;1705;p42"/>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6" name="Google Shape;1706;p42"/>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04</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707" name="Google Shape;1707;p42"/>
          <p:cNvSpPr txBox="1"/>
          <p:nvPr/>
        </p:nvSpPr>
        <p:spPr>
          <a:xfrm>
            <a:off x="5756235" y="3894500"/>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Green bank systems along with green bonds</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43"/>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Short Term Policies</a:t>
            </a:r>
            <a:endParaRPr b="1">
              <a:latin typeface="Times New Roman"/>
              <a:ea typeface="Times New Roman"/>
              <a:cs typeface="Times New Roman"/>
              <a:sym typeface="Times New Roman"/>
            </a:endParaRPr>
          </a:p>
        </p:txBody>
      </p:sp>
      <p:grpSp>
        <p:nvGrpSpPr>
          <p:cNvPr id="1713" name="Google Shape;1713;p43"/>
          <p:cNvGrpSpPr/>
          <p:nvPr/>
        </p:nvGrpSpPr>
        <p:grpSpPr>
          <a:xfrm>
            <a:off x="4984151" y="1399373"/>
            <a:ext cx="659596" cy="548345"/>
            <a:chOff x="4857150" y="1419910"/>
            <a:chExt cx="659596" cy="548345"/>
          </a:xfrm>
        </p:grpSpPr>
        <p:sp>
          <p:nvSpPr>
            <p:cNvPr id="1714" name="Google Shape;1714;p43"/>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3"/>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05</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716" name="Google Shape;1716;p43"/>
          <p:cNvSpPr txBox="1"/>
          <p:nvPr/>
        </p:nvSpPr>
        <p:spPr>
          <a:xfrm>
            <a:off x="5706535" y="1372063"/>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12529"/>
                </a:solidFill>
                <a:highlight>
                  <a:srgbClr val="FFFFFF"/>
                </a:highlight>
                <a:latin typeface="Times New Roman"/>
                <a:ea typeface="Times New Roman"/>
                <a:cs typeface="Times New Roman"/>
                <a:sym typeface="Times New Roman"/>
              </a:rPr>
              <a:t>Decreasing non-tariff and tariff barriers to avail Open Access</a:t>
            </a:r>
            <a:endParaRPr b="1" sz="1200">
              <a:solidFill>
                <a:schemeClr val="dk1"/>
              </a:solidFill>
              <a:latin typeface="Times New Roman"/>
              <a:ea typeface="Times New Roman"/>
              <a:cs typeface="Times New Roman"/>
              <a:sym typeface="Times New Roman"/>
            </a:endParaRPr>
          </a:p>
        </p:txBody>
      </p:sp>
      <p:grpSp>
        <p:nvGrpSpPr>
          <p:cNvPr id="1717" name="Google Shape;1717;p43"/>
          <p:cNvGrpSpPr/>
          <p:nvPr/>
        </p:nvGrpSpPr>
        <p:grpSpPr>
          <a:xfrm>
            <a:off x="4984151" y="2221648"/>
            <a:ext cx="659596" cy="548345"/>
            <a:chOff x="4857150" y="2577423"/>
            <a:chExt cx="659596" cy="548345"/>
          </a:xfrm>
        </p:grpSpPr>
        <p:sp>
          <p:nvSpPr>
            <p:cNvPr id="1718" name="Google Shape;1718;p43"/>
            <p:cNvSpPr/>
            <p:nvPr/>
          </p:nvSpPr>
          <p:spPr>
            <a:xfrm rot="10800000">
              <a:off x="4857153" y="2577423"/>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9" name="Google Shape;1719;p43"/>
            <p:cNvSpPr txBox="1"/>
            <p:nvPr/>
          </p:nvSpPr>
          <p:spPr>
            <a:xfrm>
              <a:off x="4857150" y="2715388"/>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06</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720" name="Google Shape;1720;p43"/>
          <p:cNvSpPr txBox="1"/>
          <p:nvPr/>
        </p:nvSpPr>
        <p:spPr>
          <a:xfrm>
            <a:off x="5706535" y="2223851"/>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100% collection efficiency and adopting prepaid meters</a:t>
            </a:r>
            <a:endParaRPr sz="1200">
              <a:solidFill>
                <a:schemeClr val="dk1"/>
              </a:solidFill>
              <a:latin typeface="Times New Roman"/>
              <a:ea typeface="Times New Roman"/>
              <a:cs typeface="Times New Roman"/>
              <a:sym typeface="Times New Roman"/>
            </a:endParaRPr>
          </a:p>
        </p:txBody>
      </p:sp>
      <p:grpSp>
        <p:nvGrpSpPr>
          <p:cNvPr id="1721" name="Google Shape;1721;p43"/>
          <p:cNvGrpSpPr/>
          <p:nvPr/>
        </p:nvGrpSpPr>
        <p:grpSpPr>
          <a:xfrm>
            <a:off x="4984151" y="3043923"/>
            <a:ext cx="659596" cy="548345"/>
            <a:chOff x="4857150" y="3734935"/>
            <a:chExt cx="659596" cy="548345"/>
          </a:xfrm>
        </p:grpSpPr>
        <p:sp>
          <p:nvSpPr>
            <p:cNvPr id="1722" name="Google Shape;1722;p43"/>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3" name="Google Shape;1723;p43"/>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07</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724" name="Google Shape;1724;p43"/>
          <p:cNvSpPr txBox="1"/>
          <p:nvPr/>
        </p:nvSpPr>
        <p:spPr>
          <a:xfrm>
            <a:off x="5756235" y="3075625"/>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Good diplomatic relations are necessary to make sure that we have access to the latest technology from around the world</a:t>
            </a:r>
            <a:endParaRPr sz="1200">
              <a:solidFill>
                <a:schemeClr val="dk1"/>
              </a:solidFill>
              <a:latin typeface="Times New Roman"/>
              <a:ea typeface="Times New Roman"/>
              <a:cs typeface="Times New Roman"/>
              <a:sym typeface="Times New Roman"/>
            </a:endParaRPr>
          </a:p>
        </p:txBody>
      </p:sp>
      <p:grpSp>
        <p:nvGrpSpPr>
          <p:cNvPr id="1725" name="Google Shape;1725;p43"/>
          <p:cNvGrpSpPr/>
          <p:nvPr/>
        </p:nvGrpSpPr>
        <p:grpSpPr>
          <a:xfrm>
            <a:off x="4984151" y="3894498"/>
            <a:ext cx="659596" cy="548345"/>
            <a:chOff x="4857150" y="3734935"/>
            <a:chExt cx="659596" cy="548345"/>
          </a:xfrm>
        </p:grpSpPr>
        <p:sp>
          <p:nvSpPr>
            <p:cNvPr id="1726" name="Google Shape;1726;p43"/>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7" name="Google Shape;1727;p43"/>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08</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728" name="Google Shape;1728;p43"/>
          <p:cNvSpPr txBox="1"/>
          <p:nvPr/>
        </p:nvSpPr>
        <p:spPr>
          <a:xfrm>
            <a:off x="5756235" y="3894500"/>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Single window approval system to be introduced and Digitizing land records</a:t>
            </a:r>
            <a:endParaRPr sz="1200">
              <a:solidFill>
                <a:schemeClr val="dk1"/>
              </a:solidFill>
              <a:latin typeface="Times New Roman"/>
              <a:ea typeface="Times New Roman"/>
              <a:cs typeface="Times New Roman"/>
              <a:sym typeface="Times New Roman"/>
            </a:endParaRPr>
          </a:p>
        </p:txBody>
      </p:sp>
      <p:grpSp>
        <p:nvGrpSpPr>
          <p:cNvPr id="1729" name="Google Shape;1729;p43"/>
          <p:cNvGrpSpPr/>
          <p:nvPr/>
        </p:nvGrpSpPr>
        <p:grpSpPr>
          <a:xfrm>
            <a:off x="530246" y="1640338"/>
            <a:ext cx="3758167" cy="2412746"/>
            <a:chOff x="2833400" y="2324050"/>
            <a:chExt cx="3476887" cy="2114404"/>
          </a:xfrm>
        </p:grpSpPr>
        <p:sp>
          <p:nvSpPr>
            <p:cNvPr id="1730" name="Google Shape;1730;p43"/>
            <p:cNvSpPr/>
            <p:nvPr/>
          </p:nvSpPr>
          <p:spPr>
            <a:xfrm>
              <a:off x="2833400" y="2324050"/>
              <a:ext cx="3476887" cy="2114404"/>
            </a:xfrm>
            <a:custGeom>
              <a:rect b="b" l="l" r="r" t="t"/>
              <a:pathLst>
                <a:path extrusionOk="0" h="154873" w="254717">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rgbClr val="A7E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3"/>
            <p:cNvSpPr/>
            <p:nvPr/>
          </p:nvSpPr>
          <p:spPr>
            <a:xfrm>
              <a:off x="3482088" y="3111179"/>
              <a:ext cx="911286" cy="289101"/>
            </a:xfrm>
            <a:custGeom>
              <a:rect b="b" l="l" r="r" t="t"/>
              <a:pathLst>
                <a:path extrusionOk="0" h="19620" w="61845">
                  <a:moveTo>
                    <a:pt x="38919" y="0"/>
                  </a:moveTo>
                  <a:cubicBezTo>
                    <a:pt x="29573" y="0"/>
                    <a:pt x="32080" y="6805"/>
                    <a:pt x="29488" y="8479"/>
                  </a:cubicBezTo>
                  <a:cubicBezTo>
                    <a:pt x="28786" y="8917"/>
                    <a:pt x="28218" y="9058"/>
                    <a:pt x="27714" y="9058"/>
                  </a:cubicBezTo>
                  <a:cubicBezTo>
                    <a:pt x="26806" y="9058"/>
                    <a:pt x="26105" y="8599"/>
                    <a:pt x="25204" y="8599"/>
                  </a:cubicBezTo>
                  <a:cubicBezTo>
                    <a:pt x="24704" y="8599"/>
                    <a:pt x="24143" y="8741"/>
                    <a:pt x="23450" y="9179"/>
                  </a:cubicBezTo>
                  <a:cubicBezTo>
                    <a:pt x="20782" y="10880"/>
                    <a:pt x="21982" y="14283"/>
                    <a:pt x="19814" y="14750"/>
                  </a:cubicBezTo>
                  <a:cubicBezTo>
                    <a:pt x="19623" y="14794"/>
                    <a:pt x="19426" y="14813"/>
                    <a:pt x="19224" y="14813"/>
                  </a:cubicBezTo>
                  <a:cubicBezTo>
                    <a:pt x="17703" y="14813"/>
                    <a:pt x="15895" y="13708"/>
                    <a:pt x="14085" y="13708"/>
                  </a:cubicBezTo>
                  <a:cubicBezTo>
                    <a:pt x="13411" y="13708"/>
                    <a:pt x="12736" y="13862"/>
                    <a:pt x="12075" y="14283"/>
                  </a:cubicBezTo>
                  <a:cubicBezTo>
                    <a:pt x="9440" y="15951"/>
                    <a:pt x="9407" y="17452"/>
                    <a:pt x="8206" y="17452"/>
                  </a:cubicBezTo>
                  <a:cubicBezTo>
                    <a:pt x="7405" y="17452"/>
                    <a:pt x="6056" y="17022"/>
                    <a:pt x="4821" y="17022"/>
                  </a:cubicBezTo>
                  <a:cubicBezTo>
                    <a:pt x="4203" y="17022"/>
                    <a:pt x="3614" y="17129"/>
                    <a:pt x="3136" y="17452"/>
                  </a:cubicBezTo>
                  <a:cubicBezTo>
                    <a:pt x="1701" y="18419"/>
                    <a:pt x="0" y="19620"/>
                    <a:pt x="0" y="19620"/>
                  </a:cubicBezTo>
                  <a:lnTo>
                    <a:pt x="61144" y="19620"/>
                  </a:lnTo>
                  <a:cubicBezTo>
                    <a:pt x="61144" y="19620"/>
                    <a:pt x="61844" y="17452"/>
                    <a:pt x="59209" y="15984"/>
                  </a:cubicBezTo>
                  <a:cubicBezTo>
                    <a:pt x="56540" y="14516"/>
                    <a:pt x="55340" y="15750"/>
                    <a:pt x="54372" y="14516"/>
                  </a:cubicBezTo>
                  <a:cubicBezTo>
                    <a:pt x="53405" y="13315"/>
                    <a:pt x="57007" y="10180"/>
                    <a:pt x="49769" y="7011"/>
                  </a:cubicBezTo>
                  <a:cubicBezTo>
                    <a:pt x="49769" y="7011"/>
                    <a:pt x="49302" y="239"/>
                    <a:pt x="39395" y="6"/>
                  </a:cubicBezTo>
                  <a:cubicBezTo>
                    <a:pt x="39233" y="2"/>
                    <a:pt x="39074" y="0"/>
                    <a:pt x="38919"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3"/>
            <p:cNvSpPr/>
            <p:nvPr/>
          </p:nvSpPr>
          <p:spPr>
            <a:xfrm>
              <a:off x="4323537" y="2934776"/>
              <a:ext cx="457124" cy="144550"/>
            </a:xfrm>
            <a:custGeom>
              <a:rect b="b" l="l" r="r" t="t"/>
              <a:pathLst>
                <a:path extrusionOk="0" h="9810" w="31023">
                  <a:moveTo>
                    <a:pt x="19542" y="0"/>
                  </a:moveTo>
                  <a:cubicBezTo>
                    <a:pt x="14815" y="0"/>
                    <a:pt x="16093" y="3417"/>
                    <a:pt x="14778" y="4239"/>
                  </a:cubicBezTo>
                  <a:cubicBezTo>
                    <a:pt x="14419" y="4472"/>
                    <a:pt x="14131" y="4546"/>
                    <a:pt x="13875" y="4546"/>
                  </a:cubicBezTo>
                  <a:cubicBezTo>
                    <a:pt x="13426" y="4546"/>
                    <a:pt x="13076" y="4318"/>
                    <a:pt x="12623" y="4318"/>
                  </a:cubicBezTo>
                  <a:cubicBezTo>
                    <a:pt x="12373" y="4318"/>
                    <a:pt x="12090" y="4388"/>
                    <a:pt x="11742" y="4606"/>
                  </a:cubicBezTo>
                  <a:cubicBezTo>
                    <a:pt x="10408" y="5440"/>
                    <a:pt x="11008" y="7141"/>
                    <a:pt x="9941" y="7408"/>
                  </a:cubicBezTo>
                  <a:cubicBezTo>
                    <a:pt x="9850" y="7427"/>
                    <a:pt x="9757" y="7436"/>
                    <a:pt x="9662" y="7436"/>
                  </a:cubicBezTo>
                  <a:cubicBezTo>
                    <a:pt x="8884" y="7436"/>
                    <a:pt x="7972" y="6864"/>
                    <a:pt x="7057" y="6864"/>
                  </a:cubicBezTo>
                  <a:cubicBezTo>
                    <a:pt x="6727" y="6864"/>
                    <a:pt x="6396" y="6938"/>
                    <a:pt x="6072" y="7141"/>
                  </a:cubicBezTo>
                  <a:cubicBezTo>
                    <a:pt x="4737" y="8008"/>
                    <a:pt x="4737" y="8709"/>
                    <a:pt x="4137" y="8709"/>
                  </a:cubicBezTo>
                  <a:cubicBezTo>
                    <a:pt x="3737" y="8709"/>
                    <a:pt x="3055" y="8501"/>
                    <a:pt x="2427" y="8501"/>
                  </a:cubicBezTo>
                  <a:cubicBezTo>
                    <a:pt x="2113" y="8501"/>
                    <a:pt x="1813" y="8553"/>
                    <a:pt x="1568" y="8709"/>
                  </a:cubicBezTo>
                  <a:cubicBezTo>
                    <a:pt x="868" y="9209"/>
                    <a:pt x="1" y="9810"/>
                    <a:pt x="1" y="9810"/>
                  </a:cubicBezTo>
                  <a:lnTo>
                    <a:pt x="30622" y="9810"/>
                  </a:lnTo>
                  <a:cubicBezTo>
                    <a:pt x="30622" y="9810"/>
                    <a:pt x="31023" y="8709"/>
                    <a:pt x="29655" y="8008"/>
                  </a:cubicBezTo>
                  <a:cubicBezTo>
                    <a:pt x="28321" y="7274"/>
                    <a:pt x="27720" y="7875"/>
                    <a:pt x="27220" y="7274"/>
                  </a:cubicBezTo>
                  <a:cubicBezTo>
                    <a:pt x="26753" y="6674"/>
                    <a:pt x="28554" y="5106"/>
                    <a:pt x="24952" y="3505"/>
                  </a:cubicBezTo>
                  <a:cubicBezTo>
                    <a:pt x="24952" y="3505"/>
                    <a:pt x="24685" y="136"/>
                    <a:pt x="19748" y="3"/>
                  </a:cubicBezTo>
                  <a:cubicBezTo>
                    <a:pt x="19678" y="1"/>
                    <a:pt x="19609" y="0"/>
                    <a:pt x="19542"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3"/>
            <p:cNvSpPr/>
            <p:nvPr/>
          </p:nvSpPr>
          <p:spPr>
            <a:xfrm>
              <a:off x="4753612" y="3150034"/>
              <a:ext cx="457124" cy="144580"/>
            </a:xfrm>
            <a:custGeom>
              <a:rect b="b" l="l" r="r" t="t"/>
              <a:pathLst>
                <a:path extrusionOk="0" h="9812" w="31023">
                  <a:moveTo>
                    <a:pt x="19444" y="0"/>
                  </a:moveTo>
                  <a:cubicBezTo>
                    <a:pt x="14826" y="0"/>
                    <a:pt x="16087" y="3389"/>
                    <a:pt x="14777" y="4240"/>
                  </a:cubicBezTo>
                  <a:cubicBezTo>
                    <a:pt x="14429" y="4458"/>
                    <a:pt x="14147" y="4528"/>
                    <a:pt x="13896" y="4528"/>
                  </a:cubicBezTo>
                  <a:cubicBezTo>
                    <a:pt x="13444" y="4528"/>
                    <a:pt x="13094" y="4300"/>
                    <a:pt x="12645" y="4300"/>
                  </a:cubicBezTo>
                  <a:cubicBezTo>
                    <a:pt x="12389" y="4300"/>
                    <a:pt x="12100" y="4374"/>
                    <a:pt x="11742" y="4607"/>
                  </a:cubicBezTo>
                  <a:cubicBezTo>
                    <a:pt x="10407" y="5441"/>
                    <a:pt x="11008" y="7142"/>
                    <a:pt x="9940" y="7376"/>
                  </a:cubicBezTo>
                  <a:cubicBezTo>
                    <a:pt x="9849" y="7395"/>
                    <a:pt x="9756" y="7404"/>
                    <a:pt x="9660" y="7404"/>
                  </a:cubicBezTo>
                  <a:cubicBezTo>
                    <a:pt x="8889" y="7404"/>
                    <a:pt x="7973" y="6846"/>
                    <a:pt x="7073" y="6846"/>
                  </a:cubicBezTo>
                  <a:cubicBezTo>
                    <a:pt x="6734" y="6846"/>
                    <a:pt x="6397" y="6925"/>
                    <a:pt x="6071" y="7142"/>
                  </a:cubicBezTo>
                  <a:cubicBezTo>
                    <a:pt x="4737" y="7976"/>
                    <a:pt x="4737" y="8710"/>
                    <a:pt x="4136" y="8710"/>
                  </a:cubicBezTo>
                  <a:cubicBezTo>
                    <a:pt x="3736" y="8710"/>
                    <a:pt x="3054" y="8488"/>
                    <a:pt x="2426" y="8488"/>
                  </a:cubicBezTo>
                  <a:cubicBezTo>
                    <a:pt x="2113" y="8488"/>
                    <a:pt x="1812" y="8543"/>
                    <a:pt x="1568" y="8710"/>
                  </a:cubicBezTo>
                  <a:cubicBezTo>
                    <a:pt x="834" y="9177"/>
                    <a:pt x="0" y="9811"/>
                    <a:pt x="0" y="9811"/>
                  </a:cubicBezTo>
                  <a:lnTo>
                    <a:pt x="30622" y="9811"/>
                  </a:lnTo>
                  <a:cubicBezTo>
                    <a:pt x="30622" y="9811"/>
                    <a:pt x="31022" y="8710"/>
                    <a:pt x="29655" y="7976"/>
                  </a:cubicBezTo>
                  <a:cubicBezTo>
                    <a:pt x="28320" y="7243"/>
                    <a:pt x="27720" y="7876"/>
                    <a:pt x="27253" y="7243"/>
                  </a:cubicBezTo>
                  <a:cubicBezTo>
                    <a:pt x="26752" y="6642"/>
                    <a:pt x="28554" y="5074"/>
                    <a:pt x="24951" y="3507"/>
                  </a:cubicBezTo>
                  <a:cubicBezTo>
                    <a:pt x="24951" y="3507"/>
                    <a:pt x="24684" y="104"/>
                    <a:pt x="19714" y="4"/>
                  </a:cubicBezTo>
                  <a:cubicBezTo>
                    <a:pt x="19622" y="2"/>
                    <a:pt x="19532" y="0"/>
                    <a:pt x="1944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3"/>
            <p:cNvSpPr/>
            <p:nvPr/>
          </p:nvSpPr>
          <p:spPr>
            <a:xfrm>
              <a:off x="3482088" y="3111179"/>
              <a:ext cx="911286" cy="289101"/>
            </a:xfrm>
            <a:custGeom>
              <a:rect b="b" l="l" r="r" t="t"/>
              <a:pathLst>
                <a:path extrusionOk="0" h="19620" w="61845">
                  <a:moveTo>
                    <a:pt x="38919" y="0"/>
                  </a:moveTo>
                  <a:cubicBezTo>
                    <a:pt x="29573" y="0"/>
                    <a:pt x="32080" y="6805"/>
                    <a:pt x="29488" y="8479"/>
                  </a:cubicBezTo>
                  <a:cubicBezTo>
                    <a:pt x="28786" y="8917"/>
                    <a:pt x="28218" y="9058"/>
                    <a:pt x="27714" y="9058"/>
                  </a:cubicBezTo>
                  <a:cubicBezTo>
                    <a:pt x="26806" y="9058"/>
                    <a:pt x="26105" y="8599"/>
                    <a:pt x="25204" y="8599"/>
                  </a:cubicBezTo>
                  <a:cubicBezTo>
                    <a:pt x="24704" y="8599"/>
                    <a:pt x="24143" y="8741"/>
                    <a:pt x="23450" y="9179"/>
                  </a:cubicBezTo>
                  <a:cubicBezTo>
                    <a:pt x="20782" y="10880"/>
                    <a:pt x="21982" y="14283"/>
                    <a:pt x="19814" y="14750"/>
                  </a:cubicBezTo>
                  <a:cubicBezTo>
                    <a:pt x="19623" y="14794"/>
                    <a:pt x="19426" y="14813"/>
                    <a:pt x="19224" y="14813"/>
                  </a:cubicBezTo>
                  <a:cubicBezTo>
                    <a:pt x="17703" y="14813"/>
                    <a:pt x="15895" y="13708"/>
                    <a:pt x="14085" y="13708"/>
                  </a:cubicBezTo>
                  <a:cubicBezTo>
                    <a:pt x="13411" y="13708"/>
                    <a:pt x="12736" y="13862"/>
                    <a:pt x="12075" y="14283"/>
                  </a:cubicBezTo>
                  <a:cubicBezTo>
                    <a:pt x="9440" y="15951"/>
                    <a:pt x="9407" y="17452"/>
                    <a:pt x="8206" y="17452"/>
                  </a:cubicBezTo>
                  <a:cubicBezTo>
                    <a:pt x="7405" y="17452"/>
                    <a:pt x="6056" y="17022"/>
                    <a:pt x="4821" y="17022"/>
                  </a:cubicBezTo>
                  <a:cubicBezTo>
                    <a:pt x="4203" y="17022"/>
                    <a:pt x="3614" y="17129"/>
                    <a:pt x="3136" y="17452"/>
                  </a:cubicBezTo>
                  <a:cubicBezTo>
                    <a:pt x="1701" y="18419"/>
                    <a:pt x="0" y="19620"/>
                    <a:pt x="0" y="19620"/>
                  </a:cubicBezTo>
                  <a:lnTo>
                    <a:pt x="61144" y="19620"/>
                  </a:lnTo>
                  <a:cubicBezTo>
                    <a:pt x="61144" y="19620"/>
                    <a:pt x="61844" y="17452"/>
                    <a:pt x="59209" y="15984"/>
                  </a:cubicBezTo>
                  <a:cubicBezTo>
                    <a:pt x="56540" y="14516"/>
                    <a:pt x="55340" y="15750"/>
                    <a:pt x="54372" y="14516"/>
                  </a:cubicBezTo>
                  <a:cubicBezTo>
                    <a:pt x="53405" y="13315"/>
                    <a:pt x="57007" y="10180"/>
                    <a:pt x="49769" y="7011"/>
                  </a:cubicBezTo>
                  <a:cubicBezTo>
                    <a:pt x="49769" y="7011"/>
                    <a:pt x="49302" y="239"/>
                    <a:pt x="39395" y="6"/>
                  </a:cubicBezTo>
                  <a:cubicBezTo>
                    <a:pt x="39233" y="2"/>
                    <a:pt x="39074" y="0"/>
                    <a:pt x="389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3"/>
            <p:cNvSpPr/>
            <p:nvPr/>
          </p:nvSpPr>
          <p:spPr>
            <a:xfrm>
              <a:off x="4323537" y="2934776"/>
              <a:ext cx="457124" cy="144550"/>
            </a:xfrm>
            <a:custGeom>
              <a:rect b="b" l="l" r="r" t="t"/>
              <a:pathLst>
                <a:path extrusionOk="0" h="9810" w="31023">
                  <a:moveTo>
                    <a:pt x="19542" y="0"/>
                  </a:moveTo>
                  <a:cubicBezTo>
                    <a:pt x="14815" y="0"/>
                    <a:pt x="16093" y="3417"/>
                    <a:pt x="14778" y="4239"/>
                  </a:cubicBezTo>
                  <a:cubicBezTo>
                    <a:pt x="14419" y="4472"/>
                    <a:pt x="14131" y="4546"/>
                    <a:pt x="13875" y="4546"/>
                  </a:cubicBezTo>
                  <a:cubicBezTo>
                    <a:pt x="13426" y="4546"/>
                    <a:pt x="13076" y="4318"/>
                    <a:pt x="12623" y="4318"/>
                  </a:cubicBezTo>
                  <a:cubicBezTo>
                    <a:pt x="12373" y="4318"/>
                    <a:pt x="12090" y="4388"/>
                    <a:pt x="11742" y="4606"/>
                  </a:cubicBezTo>
                  <a:cubicBezTo>
                    <a:pt x="10408" y="5440"/>
                    <a:pt x="11008" y="7141"/>
                    <a:pt x="9941" y="7408"/>
                  </a:cubicBezTo>
                  <a:cubicBezTo>
                    <a:pt x="9850" y="7427"/>
                    <a:pt x="9757" y="7436"/>
                    <a:pt x="9662" y="7436"/>
                  </a:cubicBezTo>
                  <a:cubicBezTo>
                    <a:pt x="8884" y="7436"/>
                    <a:pt x="7972" y="6864"/>
                    <a:pt x="7057" y="6864"/>
                  </a:cubicBezTo>
                  <a:cubicBezTo>
                    <a:pt x="6727" y="6864"/>
                    <a:pt x="6396" y="6938"/>
                    <a:pt x="6072" y="7141"/>
                  </a:cubicBezTo>
                  <a:cubicBezTo>
                    <a:pt x="4737" y="8008"/>
                    <a:pt x="4737" y="8709"/>
                    <a:pt x="4137" y="8709"/>
                  </a:cubicBezTo>
                  <a:cubicBezTo>
                    <a:pt x="3737" y="8709"/>
                    <a:pt x="3055" y="8501"/>
                    <a:pt x="2427" y="8501"/>
                  </a:cubicBezTo>
                  <a:cubicBezTo>
                    <a:pt x="2113" y="8501"/>
                    <a:pt x="1813" y="8553"/>
                    <a:pt x="1568" y="8709"/>
                  </a:cubicBezTo>
                  <a:cubicBezTo>
                    <a:pt x="868" y="9209"/>
                    <a:pt x="1" y="9810"/>
                    <a:pt x="1" y="9810"/>
                  </a:cubicBezTo>
                  <a:lnTo>
                    <a:pt x="30622" y="9810"/>
                  </a:lnTo>
                  <a:cubicBezTo>
                    <a:pt x="30622" y="9810"/>
                    <a:pt x="31023" y="8709"/>
                    <a:pt x="29655" y="8008"/>
                  </a:cubicBezTo>
                  <a:cubicBezTo>
                    <a:pt x="28321" y="7274"/>
                    <a:pt x="27720" y="7875"/>
                    <a:pt x="27220" y="7274"/>
                  </a:cubicBezTo>
                  <a:cubicBezTo>
                    <a:pt x="26753" y="6674"/>
                    <a:pt x="28554" y="5106"/>
                    <a:pt x="24952" y="3505"/>
                  </a:cubicBezTo>
                  <a:cubicBezTo>
                    <a:pt x="24952" y="3505"/>
                    <a:pt x="24685" y="136"/>
                    <a:pt x="19748" y="3"/>
                  </a:cubicBezTo>
                  <a:cubicBezTo>
                    <a:pt x="19678" y="1"/>
                    <a:pt x="19609" y="0"/>
                    <a:pt x="19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3"/>
            <p:cNvSpPr/>
            <p:nvPr/>
          </p:nvSpPr>
          <p:spPr>
            <a:xfrm>
              <a:off x="4753612" y="3150034"/>
              <a:ext cx="457124" cy="144580"/>
            </a:xfrm>
            <a:custGeom>
              <a:rect b="b" l="l" r="r" t="t"/>
              <a:pathLst>
                <a:path extrusionOk="0" h="9812" w="31023">
                  <a:moveTo>
                    <a:pt x="19444" y="0"/>
                  </a:moveTo>
                  <a:cubicBezTo>
                    <a:pt x="14826" y="0"/>
                    <a:pt x="16087" y="3389"/>
                    <a:pt x="14777" y="4240"/>
                  </a:cubicBezTo>
                  <a:cubicBezTo>
                    <a:pt x="14429" y="4458"/>
                    <a:pt x="14147" y="4528"/>
                    <a:pt x="13896" y="4528"/>
                  </a:cubicBezTo>
                  <a:cubicBezTo>
                    <a:pt x="13444" y="4528"/>
                    <a:pt x="13094" y="4300"/>
                    <a:pt x="12645" y="4300"/>
                  </a:cubicBezTo>
                  <a:cubicBezTo>
                    <a:pt x="12389" y="4300"/>
                    <a:pt x="12100" y="4374"/>
                    <a:pt x="11742" y="4607"/>
                  </a:cubicBezTo>
                  <a:cubicBezTo>
                    <a:pt x="10407" y="5441"/>
                    <a:pt x="11008" y="7142"/>
                    <a:pt x="9940" y="7376"/>
                  </a:cubicBezTo>
                  <a:cubicBezTo>
                    <a:pt x="9849" y="7395"/>
                    <a:pt x="9756" y="7404"/>
                    <a:pt x="9660" y="7404"/>
                  </a:cubicBezTo>
                  <a:cubicBezTo>
                    <a:pt x="8889" y="7404"/>
                    <a:pt x="7973" y="6846"/>
                    <a:pt x="7073" y="6846"/>
                  </a:cubicBezTo>
                  <a:cubicBezTo>
                    <a:pt x="6734" y="6846"/>
                    <a:pt x="6397" y="6925"/>
                    <a:pt x="6071" y="7142"/>
                  </a:cubicBezTo>
                  <a:cubicBezTo>
                    <a:pt x="4737" y="7976"/>
                    <a:pt x="4737" y="8710"/>
                    <a:pt x="4136" y="8710"/>
                  </a:cubicBezTo>
                  <a:cubicBezTo>
                    <a:pt x="3736" y="8710"/>
                    <a:pt x="3054" y="8488"/>
                    <a:pt x="2426" y="8488"/>
                  </a:cubicBezTo>
                  <a:cubicBezTo>
                    <a:pt x="2113" y="8488"/>
                    <a:pt x="1812" y="8543"/>
                    <a:pt x="1568" y="8710"/>
                  </a:cubicBezTo>
                  <a:cubicBezTo>
                    <a:pt x="834" y="9177"/>
                    <a:pt x="0" y="9811"/>
                    <a:pt x="0" y="9811"/>
                  </a:cubicBezTo>
                  <a:lnTo>
                    <a:pt x="30622" y="9811"/>
                  </a:lnTo>
                  <a:cubicBezTo>
                    <a:pt x="30622" y="9811"/>
                    <a:pt x="31022" y="8710"/>
                    <a:pt x="29655" y="7976"/>
                  </a:cubicBezTo>
                  <a:cubicBezTo>
                    <a:pt x="28320" y="7243"/>
                    <a:pt x="27720" y="7876"/>
                    <a:pt x="27253" y="7243"/>
                  </a:cubicBezTo>
                  <a:cubicBezTo>
                    <a:pt x="26752" y="6642"/>
                    <a:pt x="28554" y="5074"/>
                    <a:pt x="24951" y="3507"/>
                  </a:cubicBezTo>
                  <a:cubicBezTo>
                    <a:pt x="24951" y="3507"/>
                    <a:pt x="24684" y="104"/>
                    <a:pt x="19714" y="4"/>
                  </a:cubicBezTo>
                  <a:cubicBezTo>
                    <a:pt x="19622" y="2"/>
                    <a:pt x="19532" y="0"/>
                    <a:pt x="19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3"/>
            <p:cNvSpPr/>
            <p:nvPr/>
          </p:nvSpPr>
          <p:spPr>
            <a:xfrm>
              <a:off x="3268052" y="3928140"/>
              <a:ext cx="450464" cy="344077"/>
            </a:xfrm>
            <a:custGeom>
              <a:rect b="b" l="l" r="r" t="t"/>
              <a:pathLst>
                <a:path extrusionOk="0" h="23351" w="30571">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71" y="11542"/>
                    <a:pt x="25200" y="34"/>
                    <a:pt x="15327" y="1"/>
                  </a:cubicBezTo>
                  <a:cubicBezTo>
                    <a:pt x="15298" y="0"/>
                    <a:pt x="15269" y="0"/>
                    <a:pt x="1524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3"/>
            <p:cNvSpPr/>
            <p:nvPr/>
          </p:nvSpPr>
          <p:spPr>
            <a:xfrm>
              <a:off x="3268052" y="3928140"/>
              <a:ext cx="450464" cy="344077"/>
            </a:xfrm>
            <a:custGeom>
              <a:rect b="b" l="l" r="r" t="t"/>
              <a:pathLst>
                <a:path extrusionOk="0" h="23351" w="30571">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71" y="11542"/>
                    <a:pt x="25200" y="34"/>
                    <a:pt x="15327" y="1"/>
                  </a:cubicBezTo>
                  <a:cubicBezTo>
                    <a:pt x="15298" y="0"/>
                    <a:pt x="15269" y="0"/>
                    <a:pt x="1524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3"/>
            <p:cNvSpPr/>
            <p:nvPr/>
          </p:nvSpPr>
          <p:spPr>
            <a:xfrm>
              <a:off x="3486994" y="3940429"/>
              <a:ext cx="15251" cy="443361"/>
            </a:xfrm>
            <a:custGeom>
              <a:rect b="b" l="l" r="r" t="t"/>
              <a:pathLst>
                <a:path extrusionOk="0" h="30089" w="1035">
                  <a:moveTo>
                    <a:pt x="201" y="0"/>
                  </a:moveTo>
                  <a:lnTo>
                    <a:pt x="1" y="30089"/>
                  </a:lnTo>
                  <a:lnTo>
                    <a:pt x="1035" y="30089"/>
                  </a:lnTo>
                  <a:lnTo>
                    <a:pt x="2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3"/>
            <p:cNvSpPr/>
            <p:nvPr/>
          </p:nvSpPr>
          <p:spPr>
            <a:xfrm>
              <a:off x="3493389" y="4185200"/>
              <a:ext cx="85050" cy="70301"/>
            </a:xfrm>
            <a:custGeom>
              <a:rect b="b" l="l" r="r" t="t"/>
              <a:pathLst>
                <a:path extrusionOk="0" h="4771" w="5772">
                  <a:moveTo>
                    <a:pt x="5771" y="0"/>
                  </a:moveTo>
                  <a:lnTo>
                    <a:pt x="5771" y="0"/>
                  </a:lnTo>
                  <a:cubicBezTo>
                    <a:pt x="5771" y="0"/>
                    <a:pt x="1902" y="901"/>
                    <a:pt x="0" y="4070"/>
                  </a:cubicBezTo>
                  <a:lnTo>
                    <a:pt x="100" y="4770"/>
                  </a:lnTo>
                  <a:cubicBezTo>
                    <a:pt x="100" y="4770"/>
                    <a:pt x="2102" y="1101"/>
                    <a:pt x="57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3"/>
            <p:cNvSpPr/>
            <p:nvPr/>
          </p:nvSpPr>
          <p:spPr>
            <a:xfrm>
              <a:off x="3493389" y="4032830"/>
              <a:ext cx="85050" cy="70301"/>
            </a:xfrm>
            <a:custGeom>
              <a:rect b="b" l="l" r="r" t="t"/>
              <a:pathLst>
                <a:path extrusionOk="0" h="4771" w="5772">
                  <a:moveTo>
                    <a:pt x="5771" y="1"/>
                  </a:moveTo>
                  <a:cubicBezTo>
                    <a:pt x="5771" y="1"/>
                    <a:pt x="1902" y="901"/>
                    <a:pt x="0" y="4070"/>
                  </a:cubicBezTo>
                  <a:lnTo>
                    <a:pt x="100" y="4771"/>
                  </a:lnTo>
                  <a:cubicBezTo>
                    <a:pt x="100" y="4771"/>
                    <a:pt x="2102" y="1135"/>
                    <a:pt x="57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3"/>
            <p:cNvSpPr/>
            <p:nvPr/>
          </p:nvSpPr>
          <p:spPr>
            <a:xfrm>
              <a:off x="3493389" y="4109008"/>
              <a:ext cx="85050" cy="70315"/>
            </a:xfrm>
            <a:custGeom>
              <a:rect b="b" l="l" r="r" t="t"/>
              <a:pathLst>
                <a:path extrusionOk="0" h="4772" w="5772">
                  <a:moveTo>
                    <a:pt x="5771" y="1"/>
                  </a:moveTo>
                  <a:cubicBezTo>
                    <a:pt x="5771" y="1"/>
                    <a:pt x="1902" y="902"/>
                    <a:pt x="0" y="4037"/>
                  </a:cubicBezTo>
                  <a:lnTo>
                    <a:pt x="100" y="4771"/>
                  </a:lnTo>
                  <a:cubicBezTo>
                    <a:pt x="100" y="4771"/>
                    <a:pt x="2102" y="1102"/>
                    <a:pt x="57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3"/>
            <p:cNvSpPr/>
            <p:nvPr/>
          </p:nvSpPr>
          <p:spPr>
            <a:xfrm>
              <a:off x="3409343" y="4072156"/>
              <a:ext cx="82089" cy="70301"/>
            </a:xfrm>
            <a:custGeom>
              <a:rect b="b" l="l" r="r" t="t"/>
              <a:pathLst>
                <a:path extrusionOk="0" h="4771" w="5571">
                  <a:moveTo>
                    <a:pt x="0" y="0"/>
                  </a:moveTo>
                  <a:lnTo>
                    <a:pt x="0" y="0"/>
                  </a:lnTo>
                  <a:cubicBezTo>
                    <a:pt x="3536" y="1101"/>
                    <a:pt x="5504" y="4770"/>
                    <a:pt x="5504" y="4770"/>
                  </a:cubicBezTo>
                  <a:lnTo>
                    <a:pt x="5571" y="4036"/>
                  </a:lnTo>
                  <a:cubicBezTo>
                    <a:pt x="3736" y="901"/>
                    <a:pt x="1"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3"/>
            <p:cNvSpPr/>
            <p:nvPr/>
          </p:nvSpPr>
          <p:spPr>
            <a:xfrm>
              <a:off x="3409343" y="4146375"/>
              <a:ext cx="82089" cy="70301"/>
            </a:xfrm>
            <a:custGeom>
              <a:rect b="b" l="l" r="r" t="t"/>
              <a:pathLst>
                <a:path extrusionOk="0" h="4771" w="5571">
                  <a:moveTo>
                    <a:pt x="0" y="0"/>
                  </a:moveTo>
                  <a:lnTo>
                    <a:pt x="0" y="0"/>
                  </a:lnTo>
                  <a:cubicBezTo>
                    <a:pt x="3536" y="1101"/>
                    <a:pt x="5504" y="4770"/>
                    <a:pt x="5504" y="4770"/>
                  </a:cubicBezTo>
                  <a:lnTo>
                    <a:pt x="5571" y="4070"/>
                  </a:lnTo>
                  <a:cubicBezTo>
                    <a:pt x="3736" y="901"/>
                    <a:pt x="1"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3"/>
            <p:cNvSpPr/>
            <p:nvPr/>
          </p:nvSpPr>
          <p:spPr>
            <a:xfrm>
              <a:off x="3524980" y="3840646"/>
              <a:ext cx="536619" cy="409942"/>
            </a:xfrm>
            <a:custGeom>
              <a:rect b="b" l="l" r="r" t="t"/>
              <a:pathLst>
                <a:path extrusionOk="0" h="27821" w="36418">
                  <a:moveTo>
                    <a:pt x="18228" y="1"/>
                  </a:moveTo>
                  <a:cubicBezTo>
                    <a:pt x="6513" y="1"/>
                    <a:pt x="0" y="13588"/>
                    <a:pt x="7396" y="22684"/>
                  </a:cubicBezTo>
                  <a:cubicBezTo>
                    <a:pt x="7396" y="22684"/>
                    <a:pt x="14568" y="23384"/>
                    <a:pt x="18204" y="27821"/>
                  </a:cubicBezTo>
                  <a:cubicBezTo>
                    <a:pt x="18204" y="27821"/>
                    <a:pt x="21967" y="22782"/>
                    <a:pt x="28714" y="22782"/>
                  </a:cubicBezTo>
                  <a:cubicBezTo>
                    <a:pt x="28780" y="22782"/>
                    <a:pt x="28846" y="22783"/>
                    <a:pt x="28912" y="22784"/>
                  </a:cubicBezTo>
                  <a:cubicBezTo>
                    <a:pt x="36417" y="13744"/>
                    <a:pt x="30013" y="68"/>
                    <a:pt x="18271" y="1"/>
                  </a:cubicBezTo>
                  <a:cubicBezTo>
                    <a:pt x="18257" y="1"/>
                    <a:pt x="18242" y="1"/>
                    <a:pt x="18228"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3"/>
            <p:cNvSpPr/>
            <p:nvPr/>
          </p:nvSpPr>
          <p:spPr>
            <a:xfrm>
              <a:off x="3524980" y="3840646"/>
              <a:ext cx="536619" cy="409942"/>
            </a:xfrm>
            <a:custGeom>
              <a:rect b="b" l="l" r="r" t="t"/>
              <a:pathLst>
                <a:path extrusionOk="0" h="27821" w="36418">
                  <a:moveTo>
                    <a:pt x="18228" y="1"/>
                  </a:moveTo>
                  <a:cubicBezTo>
                    <a:pt x="6513" y="1"/>
                    <a:pt x="0" y="13588"/>
                    <a:pt x="7396" y="22684"/>
                  </a:cubicBezTo>
                  <a:cubicBezTo>
                    <a:pt x="7396" y="22684"/>
                    <a:pt x="14568" y="23384"/>
                    <a:pt x="18204" y="27821"/>
                  </a:cubicBezTo>
                  <a:cubicBezTo>
                    <a:pt x="18204" y="27821"/>
                    <a:pt x="21967" y="22782"/>
                    <a:pt x="28714" y="22782"/>
                  </a:cubicBezTo>
                  <a:cubicBezTo>
                    <a:pt x="28780" y="22782"/>
                    <a:pt x="28846" y="22783"/>
                    <a:pt x="28912" y="22784"/>
                  </a:cubicBezTo>
                  <a:cubicBezTo>
                    <a:pt x="36417" y="13744"/>
                    <a:pt x="30013" y="68"/>
                    <a:pt x="18271" y="1"/>
                  </a:cubicBezTo>
                  <a:cubicBezTo>
                    <a:pt x="18257" y="1"/>
                    <a:pt x="18242" y="1"/>
                    <a:pt x="18228"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3"/>
            <p:cNvSpPr/>
            <p:nvPr/>
          </p:nvSpPr>
          <p:spPr>
            <a:xfrm>
              <a:off x="3785827" y="3855395"/>
              <a:ext cx="18212" cy="528397"/>
            </a:xfrm>
            <a:custGeom>
              <a:rect b="b" l="l" r="r" t="t"/>
              <a:pathLst>
                <a:path extrusionOk="0" h="35860" w="1236">
                  <a:moveTo>
                    <a:pt x="268" y="1"/>
                  </a:moveTo>
                  <a:lnTo>
                    <a:pt x="1" y="35860"/>
                  </a:lnTo>
                  <a:lnTo>
                    <a:pt x="1235" y="35860"/>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3"/>
            <p:cNvSpPr/>
            <p:nvPr/>
          </p:nvSpPr>
          <p:spPr>
            <a:xfrm>
              <a:off x="3793209" y="4147347"/>
              <a:ext cx="101259" cy="83577"/>
            </a:xfrm>
            <a:custGeom>
              <a:rect b="b" l="l" r="r" t="t"/>
              <a:pathLst>
                <a:path extrusionOk="0" h="5672" w="6872">
                  <a:moveTo>
                    <a:pt x="6872" y="1"/>
                  </a:moveTo>
                  <a:lnTo>
                    <a:pt x="6872" y="1"/>
                  </a:lnTo>
                  <a:cubicBezTo>
                    <a:pt x="6871" y="1"/>
                    <a:pt x="2302" y="1068"/>
                    <a:pt x="0" y="4804"/>
                  </a:cubicBezTo>
                  <a:lnTo>
                    <a:pt x="134" y="5672"/>
                  </a:lnTo>
                  <a:cubicBezTo>
                    <a:pt x="134" y="5672"/>
                    <a:pt x="2535" y="1302"/>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3"/>
            <p:cNvSpPr/>
            <p:nvPr/>
          </p:nvSpPr>
          <p:spPr>
            <a:xfrm>
              <a:off x="3793209" y="3965493"/>
              <a:ext cx="101259" cy="83577"/>
            </a:xfrm>
            <a:custGeom>
              <a:rect b="b" l="l" r="r" t="t"/>
              <a:pathLst>
                <a:path extrusionOk="0" h="5672" w="6872">
                  <a:moveTo>
                    <a:pt x="6872" y="1"/>
                  </a:moveTo>
                  <a:cubicBezTo>
                    <a:pt x="6871" y="1"/>
                    <a:pt x="2302" y="1102"/>
                    <a:pt x="0" y="4837"/>
                  </a:cubicBezTo>
                  <a:lnTo>
                    <a:pt x="134" y="5671"/>
                  </a:lnTo>
                  <a:cubicBezTo>
                    <a:pt x="134" y="5671"/>
                    <a:pt x="2535" y="1335"/>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3"/>
            <p:cNvSpPr/>
            <p:nvPr/>
          </p:nvSpPr>
          <p:spPr>
            <a:xfrm>
              <a:off x="3793209" y="4056420"/>
              <a:ext cx="101259" cy="83577"/>
            </a:xfrm>
            <a:custGeom>
              <a:rect b="b" l="l" r="r" t="t"/>
              <a:pathLst>
                <a:path extrusionOk="0" h="5672" w="6872">
                  <a:moveTo>
                    <a:pt x="6872" y="1"/>
                  </a:moveTo>
                  <a:cubicBezTo>
                    <a:pt x="6871" y="1"/>
                    <a:pt x="2302" y="1068"/>
                    <a:pt x="0" y="4838"/>
                  </a:cubicBezTo>
                  <a:lnTo>
                    <a:pt x="134" y="5671"/>
                  </a:lnTo>
                  <a:cubicBezTo>
                    <a:pt x="134" y="5671"/>
                    <a:pt x="2535" y="1335"/>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3"/>
            <p:cNvSpPr/>
            <p:nvPr/>
          </p:nvSpPr>
          <p:spPr>
            <a:xfrm>
              <a:off x="3693426" y="4011700"/>
              <a:ext cx="97826" cy="83562"/>
            </a:xfrm>
            <a:custGeom>
              <a:rect b="b" l="l" r="r" t="t"/>
              <a:pathLst>
                <a:path extrusionOk="0" h="5671" w="6639">
                  <a:moveTo>
                    <a:pt x="1" y="0"/>
                  </a:moveTo>
                  <a:lnTo>
                    <a:pt x="1" y="0"/>
                  </a:lnTo>
                  <a:cubicBezTo>
                    <a:pt x="4204" y="1335"/>
                    <a:pt x="6539" y="5671"/>
                    <a:pt x="6539" y="5671"/>
                  </a:cubicBezTo>
                  <a:lnTo>
                    <a:pt x="6639" y="4837"/>
                  </a:lnTo>
                  <a:cubicBezTo>
                    <a:pt x="4437" y="1101"/>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3"/>
            <p:cNvSpPr/>
            <p:nvPr/>
          </p:nvSpPr>
          <p:spPr>
            <a:xfrm>
              <a:off x="3693426" y="4100653"/>
              <a:ext cx="97826" cy="84063"/>
            </a:xfrm>
            <a:custGeom>
              <a:rect b="b" l="l" r="r" t="t"/>
              <a:pathLst>
                <a:path extrusionOk="0" h="5705" w="6639">
                  <a:moveTo>
                    <a:pt x="1" y="1"/>
                  </a:moveTo>
                  <a:lnTo>
                    <a:pt x="1" y="1"/>
                  </a:lnTo>
                  <a:cubicBezTo>
                    <a:pt x="4204" y="1335"/>
                    <a:pt x="6539" y="5705"/>
                    <a:pt x="6539" y="5705"/>
                  </a:cubicBezTo>
                  <a:lnTo>
                    <a:pt x="6639" y="4838"/>
                  </a:lnTo>
                  <a:cubicBezTo>
                    <a:pt x="4437" y="1102"/>
                    <a:pt x="1"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3"/>
            <p:cNvSpPr/>
            <p:nvPr/>
          </p:nvSpPr>
          <p:spPr>
            <a:xfrm>
              <a:off x="3840036" y="3999412"/>
              <a:ext cx="379824" cy="290014"/>
            </a:xfrm>
            <a:custGeom>
              <a:rect b="b" l="l" r="r" t="t"/>
              <a:pathLst>
                <a:path extrusionOk="0" h="19682" w="25777">
                  <a:moveTo>
                    <a:pt x="12891" y="0"/>
                  </a:moveTo>
                  <a:cubicBezTo>
                    <a:pt x="4579" y="0"/>
                    <a:pt x="0" y="9618"/>
                    <a:pt x="5262" y="16045"/>
                  </a:cubicBezTo>
                  <a:cubicBezTo>
                    <a:pt x="5262" y="16045"/>
                    <a:pt x="10332" y="16545"/>
                    <a:pt x="12867" y="19681"/>
                  </a:cubicBezTo>
                  <a:cubicBezTo>
                    <a:pt x="14712" y="17473"/>
                    <a:pt x="17469" y="16145"/>
                    <a:pt x="20365" y="16145"/>
                  </a:cubicBezTo>
                  <a:cubicBezTo>
                    <a:pt x="20401" y="16145"/>
                    <a:pt x="20437" y="16145"/>
                    <a:pt x="20472" y="16145"/>
                  </a:cubicBezTo>
                  <a:cubicBezTo>
                    <a:pt x="25776" y="9707"/>
                    <a:pt x="21240" y="34"/>
                    <a:pt x="12934" y="0"/>
                  </a:cubicBezTo>
                  <a:cubicBezTo>
                    <a:pt x="12919" y="0"/>
                    <a:pt x="12905" y="0"/>
                    <a:pt x="1289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3"/>
            <p:cNvSpPr/>
            <p:nvPr/>
          </p:nvSpPr>
          <p:spPr>
            <a:xfrm>
              <a:off x="3840036" y="3999412"/>
              <a:ext cx="379824" cy="290014"/>
            </a:xfrm>
            <a:custGeom>
              <a:rect b="b" l="l" r="r" t="t"/>
              <a:pathLst>
                <a:path extrusionOk="0" h="19682" w="25777">
                  <a:moveTo>
                    <a:pt x="12891" y="0"/>
                  </a:moveTo>
                  <a:cubicBezTo>
                    <a:pt x="4579" y="0"/>
                    <a:pt x="0" y="9618"/>
                    <a:pt x="5262" y="16045"/>
                  </a:cubicBezTo>
                  <a:cubicBezTo>
                    <a:pt x="5262" y="16045"/>
                    <a:pt x="10332" y="16545"/>
                    <a:pt x="12867" y="19681"/>
                  </a:cubicBezTo>
                  <a:cubicBezTo>
                    <a:pt x="14712" y="17473"/>
                    <a:pt x="17469" y="16145"/>
                    <a:pt x="20365" y="16145"/>
                  </a:cubicBezTo>
                  <a:cubicBezTo>
                    <a:pt x="20401" y="16145"/>
                    <a:pt x="20437" y="16145"/>
                    <a:pt x="20472" y="16145"/>
                  </a:cubicBezTo>
                  <a:cubicBezTo>
                    <a:pt x="25776" y="9707"/>
                    <a:pt x="21240" y="34"/>
                    <a:pt x="12934" y="0"/>
                  </a:cubicBezTo>
                  <a:cubicBezTo>
                    <a:pt x="12919" y="0"/>
                    <a:pt x="12905" y="0"/>
                    <a:pt x="1289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3"/>
            <p:cNvSpPr/>
            <p:nvPr/>
          </p:nvSpPr>
          <p:spPr>
            <a:xfrm>
              <a:off x="4024705" y="4009726"/>
              <a:ext cx="12790" cy="374063"/>
            </a:xfrm>
            <a:custGeom>
              <a:rect b="b" l="l" r="r" t="t"/>
              <a:pathLst>
                <a:path extrusionOk="0" h="25386" w="868">
                  <a:moveTo>
                    <a:pt x="167" y="1"/>
                  </a:moveTo>
                  <a:lnTo>
                    <a:pt x="0" y="25386"/>
                  </a:lnTo>
                  <a:lnTo>
                    <a:pt x="868" y="25386"/>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3"/>
            <p:cNvSpPr/>
            <p:nvPr/>
          </p:nvSpPr>
          <p:spPr>
            <a:xfrm>
              <a:off x="4030112" y="4216158"/>
              <a:ext cx="71774" cy="59500"/>
            </a:xfrm>
            <a:custGeom>
              <a:rect b="b" l="l" r="r" t="t"/>
              <a:pathLst>
                <a:path extrusionOk="0" h="4038" w="4871">
                  <a:moveTo>
                    <a:pt x="4870" y="1"/>
                  </a:moveTo>
                  <a:lnTo>
                    <a:pt x="4870" y="1"/>
                  </a:lnTo>
                  <a:cubicBezTo>
                    <a:pt x="4870" y="1"/>
                    <a:pt x="1601" y="768"/>
                    <a:pt x="0" y="3437"/>
                  </a:cubicBezTo>
                  <a:lnTo>
                    <a:pt x="67" y="4037"/>
                  </a:lnTo>
                  <a:cubicBezTo>
                    <a:pt x="67" y="4037"/>
                    <a:pt x="1768" y="935"/>
                    <a:pt x="48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3"/>
            <p:cNvSpPr/>
            <p:nvPr/>
          </p:nvSpPr>
          <p:spPr>
            <a:xfrm>
              <a:off x="4030112" y="4087878"/>
              <a:ext cx="71774" cy="58999"/>
            </a:xfrm>
            <a:custGeom>
              <a:rect b="b" l="l" r="r" t="t"/>
              <a:pathLst>
                <a:path extrusionOk="0" h="4004" w="4871">
                  <a:moveTo>
                    <a:pt x="4870" y="1"/>
                  </a:moveTo>
                  <a:lnTo>
                    <a:pt x="4870" y="1"/>
                  </a:lnTo>
                  <a:cubicBezTo>
                    <a:pt x="4870" y="1"/>
                    <a:pt x="1601" y="768"/>
                    <a:pt x="0" y="3403"/>
                  </a:cubicBezTo>
                  <a:lnTo>
                    <a:pt x="67" y="4003"/>
                  </a:lnTo>
                  <a:cubicBezTo>
                    <a:pt x="67" y="4003"/>
                    <a:pt x="1768" y="935"/>
                    <a:pt x="48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3"/>
            <p:cNvSpPr/>
            <p:nvPr/>
          </p:nvSpPr>
          <p:spPr>
            <a:xfrm>
              <a:off x="4030112" y="4152269"/>
              <a:ext cx="71774" cy="58999"/>
            </a:xfrm>
            <a:custGeom>
              <a:rect b="b" l="l" r="r" t="t"/>
              <a:pathLst>
                <a:path extrusionOk="0" h="4004" w="4871">
                  <a:moveTo>
                    <a:pt x="4870" y="0"/>
                  </a:moveTo>
                  <a:lnTo>
                    <a:pt x="4870" y="0"/>
                  </a:lnTo>
                  <a:cubicBezTo>
                    <a:pt x="4870" y="1"/>
                    <a:pt x="1601" y="768"/>
                    <a:pt x="0" y="3403"/>
                  </a:cubicBezTo>
                  <a:lnTo>
                    <a:pt x="67" y="4003"/>
                  </a:lnTo>
                  <a:cubicBezTo>
                    <a:pt x="67" y="4003"/>
                    <a:pt x="1768" y="934"/>
                    <a:pt x="48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3"/>
            <p:cNvSpPr/>
            <p:nvPr/>
          </p:nvSpPr>
          <p:spPr>
            <a:xfrm>
              <a:off x="3959327" y="4120324"/>
              <a:ext cx="69328" cy="59485"/>
            </a:xfrm>
            <a:custGeom>
              <a:rect b="b" l="l" r="r" t="t"/>
              <a:pathLst>
                <a:path extrusionOk="0" h="4037" w="4705">
                  <a:moveTo>
                    <a:pt x="1" y="0"/>
                  </a:moveTo>
                  <a:lnTo>
                    <a:pt x="1" y="0"/>
                  </a:lnTo>
                  <a:cubicBezTo>
                    <a:pt x="2970" y="968"/>
                    <a:pt x="4638" y="4036"/>
                    <a:pt x="4638" y="4036"/>
                  </a:cubicBezTo>
                  <a:lnTo>
                    <a:pt x="4704" y="3436"/>
                  </a:lnTo>
                  <a:cubicBezTo>
                    <a:pt x="3137" y="801"/>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3"/>
            <p:cNvSpPr/>
            <p:nvPr/>
          </p:nvSpPr>
          <p:spPr>
            <a:xfrm>
              <a:off x="3959327" y="4183727"/>
              <a:ext cx="69328" cy="58999"/>
            </a:xfrm>
            <a:custGeom>
              <a:rect b="b" l="l" r="r" t="t"/>
              <a:pathLst>
                <a:path extrusionOk="0" h="4004" w="4705">
                  <a:moveTo>
                    <a:pt x="1" y="0"/>
                  </a:moveTo>
                  <a:cubicBezTo>
                    <a:pt x="2970" y="934"/>
                    <a:pt x="4638" y="4003"/>
                    <a:pt x="4638" y="4003"/>
                  </a:cubicBezTo>
                  <a:lnTo>
                    <a:pt x="4704" y="3403"/>
                  </a:lnTo>
                  <a:cubicBezTo>
                    <a:pt x="3137" y="768"/>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3"/>
            <p:cNvSpPr/>
            <p:nvPr/>
          </p:nvSpPr>
          <p:spPr>
            <a:xfrm>
              <a:off x="5248326" y="3928140"/>
              <a:ext cx="449977" cy="344077"/>
            </a:xfrm>
            <a:custGeom>
              <a:rect b="b" l="l" r="r" t="t"/>
              <a:pathLst>
                <a:path extrusionOk="0" h="23351" w="30538">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37" y="11542"/>
                    <a:pt x="25200" y="34"/>
                    <a:pt x="15327" y="1"/>
                  </a:cubicBezTo>
                  <a:cubicBezTo>
                    <a:pt x="15298" y="0"/>
                    <a:pt x="15269" y="0"/>
                    <a:pt x="1524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3"/>
            <p:cNvSpPr/>
            <p:nvPr/>
          </p:nvSpPr>
          <p:spPr>
            <a:xfrm>
              <a:off x="5248326" y="3928140"/>
              <a:ext cx="449977" cy="344077"/>
            </a:xfrm>
            <a:custGeom>
              <a:rect b="b" l="l" r="r" t="t"/>
              <a:pathLst>
                <a:path extrusionOk="0" h="23351" w="30538">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37" y="11542"/>
                    <a:pt x="25200" y="34"/>
                    <a:pt x="15327" y="1"/>
                  </a:cubicBezTo>
                  <a:cubicBezTo>
                    <a:pt x="15298" y="0"/>
                    <a:pt x="15269" y="0"/>
                    <a:pt x="1524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3"/>
            <p:cNvSpPr/>
            <p:nvPr/>
          </p:nvSpPr>
          <p:spPr>
            <a:xfrm>
              <a:off x="5467268" y="3940429"/>
              <a:ext cx="15251" cy="443361"/>
            </a:xfrm>
            <a:custGeom>
              <a:rect b="b" l="l" r="r" t="t"/>
              <a:pathLst>
                <a:path extrusionOk="0" h="30089" w="1035">
                  <a:moveTo>
                    <a:pt x="201" y="0"/>
                  </a:moveTo>
                  <a:lnTo>
                    <a:pt x="1" y="30089"/>
                  </a:lnTo>
                  <a:lnTo>
                    <a:pt x="1035" y="30089"/>
                  </a:lnTo>
                  <a:lnTo>
                    <a:pt x="2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3"/>
            <p:cNvSpPr/>
            <p:nvPr/>
          </p:nvSpPr>
          <p:spPr>
            <a:xfrm>
              <a:off x="5473162" y="4185200"/>
              <a:ext cx="85050" cy="70301"/>
            </a:xfrm>
            <a:custGeom>
              <a:rect b="b" l="l" r="r" t="t"/>
              <a:pathLst>
                <a:path extrusionOk="0" h="4771" w="5772">
                  <a:moveTo>
                    <a:pt x="5772" y="0"/>
                  </a:moveTo>
                  <a:cubicBezTo>
                    <a:pt x="5771" y="1"/>
                    <a:pt x="1935" y="901"/>
                    <a:pt x="1" y="4070"/>
                  </a:cubicBezTo>
                  <a:lnTo>
                    <a:pt x="101" y="4770"/>
                  </a:lnTo>
                  <a:cubicBezTo>
                    <a:pt x="101" y="4770"/>
                    <a:pt x="2136" y="1101"/>
                    <a:pt x="57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3"/>
            <p:cNvSpPr/>
            <p:nvPr/>
          </p:nvSpPr>
          <p:spPr>
            <a:xfrm>
              <a:off x="5473162" y="4032830"/>
              <a:ext cx="85050" cy="70301"/>
            </a:xfrm>
            <a:custGeom>
              <a:rect b="b" l="l" r="r" t="t"/>
              <a:pathLst>
                <a:path extrusionOk="0" h="4771" w="5772">
                  <a:moveTo>
                    <a:pt x="5772" y="1"/>
                  </a:moveTo>
                  <a:cubicBezTo>
                    <a:pt x="5771" y="1"/>
                    <a:pt x="1935" y="902"/>
                    <a:pt x="1" y="4070"/>
                  </a:cubicBezTo>
                  <a:lnTo>
                    <a:pt x="101" y="4771"/>
                  </a:lnTo>
                  <a:cubicBezTo>
                    <a:pt x="101" y="4771"/>
                    <a:pt x="2136" y="1135"/>
                    <a:pt x="57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3"/>
            <p:cNvSpPr/>
            <p:nvPr/>
          </p:nvSpPr>
          <p:spPr>
            <a:xfrm>
              <a:off x="5473162" y="4109008"/>
              <a:ext cx="85050" cy="70315"/>
            </a:xfrm>
            <a:custGeom>
              <a:rect b="b" l="l" r="r" t="t"/>
              <a:pathLst>
                <a:path extrusionOk="0" h="4772" w="5772">
                  <a:moveTo>
                    <a:pt x="5772" y="1"/>
                  </a:moveTo>
                  <a:lnTo>
                    <a:pt x="5772" y="1"/>
                  </a:lnTo>
                  <a:cubicBezTo>
                    <a:pt x="5771" y="1"/>
                    <a:pt x="1935" y="902"/>
                    <a:pt x="1" y="4037"/>
                  </a:cubicBezTo>
                  <a:lnTo>
                    <a:pt x="101" y="4771"/>
                  </a:lnTo>
                  <a:cubicBezTo>
                    <a:pt x="101" y="4771"/>
                    <a:pt x="2136" y="1102"/>
                    <a:pt x="57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3"/>
            <p:cNvSpPr/>
            <p:nvPr/>
          </p:nvSpPr>
          <p:spPr>
            <a:xfrm>
              <a:off x="5389617" y="4072156"/>
              <a:ext cx="82089" cy="70301"/>
            </a:xfrm>
            <a:custGeom>
              <a:rect b="b" l="l" r="r" t="t"/>
              <a:pathLst>
                <a:path extrusionOk="0" h="4771" w="5571">
                  <a:moveTo>
                    <a:pt x="0" y="0"/>
                  </a:moveTo>
                  <a:lnTo>
                    <a:pt x="0" y="0"/>
                  </a:lnTo>
                  <a:cubicBezTo>
                    <a:pt x="3536" y="1101"/>
                    <a:pt x="5471" y="4770"/>
                    <a:pt x="5471" y="4770"/>
                  </a:cubicBezTo>
                  <a:lnTo>
                    <a:pt x="5571" y="4036"/>
                  </a:lnTo>
                  <a:cubicBezTo>
                    <a:pt x="3736" y="901"/>
                    <a:pt x="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3"/>
            <p:cNvSpPr/>
            <p:nvPr/>
          </p:nvSpPr>
          <p:spPr>
            <a:xfrm>
              <a:off x="5389617" y="4146375"/>
              <a:ext cx="82089" cy="70301"/>
            </a:xfrm>
            <a:custGeom>
              <a:rect b="b" l="l" r="r" t="t"/>
              <a:pathLst>
                <a:path extrusionOk="0" h="4771" w="5571">
                  <a:moveTo>
                    <a:pt x="0" y="0"/>
                  </a:moveTo>
                  <a:lnTo>
                    <a:pt x="0" y="0"/>
                  </a:lnTo>
                  <a:cubicBezTo>
                    <a:pt x="3536" y="1101"/>
                    <a:pt x="5471" y="4770"/>
                    <a:pt x="5471" y="4770"/>
                  </a:cubicBezTo>
                  <a:lnTo>
                    <a:pt x="5571" y="4070"/>
                  </a:lnTo>
                  <a:cubicBezTo>
                    <a:pt x="3736" y="901"/>
                    <a:pt x="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3"/>
            <p:cNvSpPr/>
            <p:nvPr/>
          </p:nvSpPr>
          <p:spPr>
            <a:xfrm>
              <a:off x="5392343" y="3773810"/>
              <a:ext cx="547788" cy="460572"/>
            </a:xfrm>
            <a:custGeom>
              <a:rect b="b" l="l" r="r" t="t"/>
              <a:pathLst>
                <a:path extrusionOk="0" h="31257" w="37176">
                  <a:moveTo>
                    <a:pt x="20444" y="0"/>
                  </a:moveTo>
                  <a:cubicBezTo>
                    <a:pt x="7289" y="0"/>
                    <a:pt x="0" y="15267"/>
                    <a:pt x="8321" y="25485"/>
                  </a:cubicBezTo>
                  <a:lnTo>
                    <a:pt x="8355" y="25452"/>
                  </a:lnTo>
                  <a:cubicBezTo>
                    <a:pt x="8355" y="25452"/>
                    <a:pt x="16394" y="26252"/>
                    <a:pt x="20463" y="31256"/>
                  </a:cubicBezTo>
                  <a:cubicBezTo>
                    <a:pt x="20463" y="31256"/>
                    <a:pt x="24693" y="25584"/>
                    <a:pt x="32306" y="25584"/>
                  </a:cubicBezTo>
                  <a:cubicBezTo>
                    <a:pt x="32372" y="25584"/>
                    <a:pt x="32439" y="25584"/>
                    <a:pt x="32505" y="25585"/>
                  </a:cubicBezTo>
                  <a:cubicBezTo>
                    <a:pt x="36341" y="20949"/>
                    <a:pt x="37175" y="14477"/>
                    <a:pt x="34607" y="9007"/>
                  </a:cubicBezTo>
                  <a:cubicBezTo>
                    <a:pt x="32038" y="3536"/>
                    <a:pt x="26568" y="34"/>
                    <a:pt x="20530" y="0"/>
                  </a:cubicBezTo>
                  <a:cubicBezTo>
                    <a:pt x="20501" y="0"/>
                    <a:pt x="20473" y="0"/>
                    <a:pt x="2044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3"/>
            <p:cNvSpPr/>
            <p:nvPr/>
          </p:nvSpPr>
          <p:spPr>
            <a:xfrm>
              <a:off x="5392343" y="3773810"/>
              <a:ext cx="547788" cy="460572"/>
            </a:xfrm>
            <a:custGeom>
              <a:rect b="b" l="l" r="r" t="t"/>
              <a:pathLst>
                <a:path extrusionOk="0" h="31257" w="37176">
                  <a:moveTo>
                    <a:pt x="20444" y="0"/>
                  </a:moveTo>
                  <a:cubicBezTo>
                    <a:pt x="7289" y="0"/>
                    <a:pt x="0" y="15267"/>
                    <a:pt x="8321" y="25485"/>
                  </a:cubicBezTo>
                  <a:lnTo>
                    <a:pt x="8355" y="25452"/>
                  </a:lnTo>
                  <a:cubicBezTo>
                    <a:pt x="8355" y="25452"/>
                    <a:pt x="16394" y="26252"/>
                    <a:pt x="20463" y="31256"/>
                  </a:cubicBezTo>
                  <a:cubicBezTo>
                    <a:pt x="20463" y="31256"/>
                    <a:pt x="24693" y="25584"/>
                    <a:pt x="32306" y="25584"/>
                  </a:cubicBezTo>
                  <a:cubicBezTo>
                    <a:pt x="32372" y="25584"/>
                    <a:pt x="32439" y="25584"/>
                    <a:pt x="32505" y="25585"/>
                  </a:cubicBezTo>
                  <a:cubicBezTo>
                    <a:pt x="36341" y="20949"/>
                    <a:pt x="37175" y="14477"/>
                    <a:pt x="34607" y="9007"/>
                  </a:cubicBezTo>
                  <a:cubicBezTo>
                    <a:pt x="32038" y="3536"/>
                    <a:pt x="26568" y="34"/>
                    <a:pt x="20530" y="0"/>
                  </a:cubicBezTo>
                  <a:cubicBezTo>
                    <a:pt x="20501" y="0"/>
                    <a:pt x="20473" y="0"/>
                    <a:pt x="20444"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3"/>
            <p:cNvSpPr/>
            <p:nvPr/>
          </p:nvSpPr>
          <p:spPr>
            <a:xfrm>
              <a:off x="5685989" y="3790033"/>
              <a:ext cx="19671" cy="593762"/>
            </a:xfrm>
            <a:custGeom>
              <a:rect b="b" l="l" r="r" t="t"/>
              <a:pathLst>
                <a:path extrusionOk="0" h="40296" w="1335">
                  <a:moveTo>
                    <a:pt x="267" y="0"/>
                  </a:moveTo>
                  <a:lnTo>
                    <a:pt x="1" y="40296"/>
                  </a:lnTo>
                  <a:lnTo>
                    <a:pt x="1335" y="40296"/>
                  </a:ln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3"/>
            <p:cNvSpPr/>
            <p:nvPr/>
          </p:nvSpPr>
          <p:spPr>
            <a:xfrm>
              <a:off x="5693857" y="4117863"/>
              <a:ext cx="114049" cy="93891"/>
            </a:xfrm>
            <a:custGeom>
              <a:rect b="b" l="l" r="r" t="t"/>
              <a:pathLst>
                <a:path extrusionOk="0" h="6372" w="7740">
                  <a:moveTo>
                    <a:pt x="7739" y="0"/>
                  </a:moveTo>
                  <a:cubicBezTo>
                    <a:pt x="7738" y="1"/>
                    <a:pt x="2569" y="1202"/>
                    <a:pt x="0" y="5404"/>
                  </a:cubicBezTo>
                  <a:lnTo>
                    <a:pt x="134" y="6372"/>
                  </a:lnTo>
                  <a:cubicBezTo>
                    <a:pt x="134" y="6372"/>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3"/>
            <p:cNvSpPr/>
            <p:nvPr/>
          </p:nvSpPr>
          <p:spPr>
            <a:xfrm>
              <a:off x="5693857" y="3913892"/>
              <a:ext cx="114049" cy="93891"/>
            </a:xfrm>
            <a:custGeom>
              <a:rect b="b" l="l" r="r" t="t"/>
              <a:pathLst>
                <a:path extrusionOk="0" h="6372" w="7740">
                  <a:moveTo>
                    <a:pt x="7739" y="0"/>
                  </a:moveTo>
                  <a:cubicBezTo>
                    <a:pt x="7738" y="0"/>
                    <a:pt x="2569" y="1235"/>
                    <a:pt x="0" y="5404"/>
                  </a:cubicBezTo>
                  <a:lnTo>
                    <a:pt x="134" y="6371"/>
                  </a:lnTo>
                  <a:cubicBezTo>
                    <a:pt x="134" y="6371"/>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3"/>
            <p:cNvSpPr/>
            <p:nvPr/>
          </p:nvSpPr>
          <p:spPr>
            <a:xfrm>
              <a:off x="5693857" y="4015634"/>
              <a:ext cx="114049" cy="94378"/>
            </a:xfrm>
            <a:custGeom>
              <a:rect b="b" l="l" r="r" t="t"/>
              <a:pathLst>
                <a:path extrusionOk="0" h="6405" w="7740">
                  <a:moveTo>
                    <a:pt x="7739" y="0"/>
                  </a:moveTo>
                  <a:lnTo>
                    <a:pt x="7739" y="0"/>
                  </a:lnTo>
                  <a:cubicBezTo>
                    <a:pt x="7738" y="0"/>
                    <a:pt x="2569" y="1235"/>
                    <a:pt x="0" y="5437"/>
                  </a:cubicBezTo>
                  <a:lnTo>
                    <a:pt x="134" y="6405"/>
                  </a:lnTo>
                  <a:cubicBezTo>
                    <a:pt x="134" y="6405"/>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3"/>
            <p:cNvSpPr/>
            <p:nvPr/>
          </p:nvSpPr>
          <p:spPr>
            <a:xfrm>
              <a:off x="5581786" y="3965994"/>
              <a:ext cx="110115" cy="93891"/>
            </a:xfrm>
            <a:custGeom>
              <a:rect b="b" l="l" r="r" t="t"/>
              <a:pathLst>
                <a:path extrusionOk="0" h="6372" w="7473">
                  <a:moveTo>
                    <a:pt x="1" y="0"/>
                  </a:moveTo>
                  <a:cubicBezTo>
                    <a:pt x="4704" y="1468"/>
                    <a:pt x="7339" y="6371"/>
                    <a:pt x="7339" y="6371"/>
                  </a:cubicBezTo>
                  <a:lnTo>
                    <a:pt x="7473" y="5404"/>
                  </a:lnTo>
                  <a:cubicBezTo>
                    <a:pt x="4971" y="1201"/>
                    <a:pt x="2"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3"/>
            <p:cNvSpPr/>
            <p:nvPr/>
          </p:nvSpPr>
          <p:spPr>
            <a:xfrm>
              <a:off x="5581786" y="4065762"/>
              <a:ext cx="110115" cy="93891"/>
            </a:xfrm>
            <a:custGeom>
              <a:rect b="b" l="l" r="r" t="t"/>
              <a:pathLst>
                <a:path extrusionOk="0" h="6372" w="7473">
                  <a:moveTo>
                    <a:pt x="1" y="1"/>
                  </a:moveTo>
                  <a:cubicBezTo>
                    <a:pt x="4704" y="1502"/>
                    <a:pt x="7339" y="6372"/>
                    <a:pt x="7339" y="6372"/>
                  </a:cubicBezTo>
                  <a:lnTo>
                    <a:pt x="7473" y="5438"/>
                  </a:lnTo>
                  <a:cubicBezTo>
                    <a:pt x="4971" y="1235"/>
                    <a:pt x="2"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3"/>
            <p:cNvSpPr/>
            <p:nvPr/>
          </p:nvSpPr>
          <p:spPr>
            <a:xfrm>
              <a:off x="5562616" y="3068994"/>
              <a:ext cx="188770" cy="147468"/>
            </a:xfrm>
            <a:custGeom>
              <a:rect b="b" l="l" r="r" t="t"/>
              <a:pathLst>
                <a:path extrusionOk="0" h="10008" w="12811">
                  <a:moveTo>
                    <a:pt x="12810" y="0"/>
                  </a:moveTo>
                  <a:lnTo>
                    <a:pt x="1" y="2002"/>
                  </a:lnTo>
                  <a:lnTo>
                    <a:pt x="1" y="8006"/>
                  </a:lnTo>
                  <a:lnTo>
                    <a:pt x="12810" y="10007"/>
                  </a:lnTo>
                  <a:lnTo>
                    <a:pt x="12810"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5411733" y="3128463"/>
              <a:ext cx="127310" cy="1255348"/>
            </a:xfrm>
            <a:custGeom>
              <a:rect b="b" l="l" r="r" t="t"/>
              <a:pathLst>
                <a:path extrusionOk="0" fill="none" h="85195" w="8640">
                  <a:moveTo>
                    <a:pt x="4337" y="0"/>
                  </a:moveTo>
                  <a:lnTo>
                    <a:pt x="0" y="85195"/>
                  </a:lnTo>
                  <a:lnTo>
                    <a:pt x="8640" y="85195"/>
                  </a:lnTo>
                  <a:close/>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5476610" y="3050797"/>
              <a:ext cx="15" cy="79643"/>
            </a:xfrm>
            <a:custGeom>
              <a:rect b="b" l="l" r="r" t="t"/>
              <a:pathLst>
                <a:path extrusionOk="0" fill="none" h="5405" w="1">
                  <a:moveTo>
                    <a:pt x="0" y="5405"/>
                  </a:moveTo>
                  <a:lnTo>
                    <a:pt x="0"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3"/>
            <p:cNvSpPr/>
            <p:nvPr/>
          </p:nvSpPr>
          <p:spPr>
            <a:xfrm>
              <a:off x="5407799" y="3131896"/>
              <a:ext cx="136166" cy="15"/>
            </a:xfrm>
            <a:custGeom>
              <a:rect b="b" l="l" r="r" t="t"/>
              <a:pathLst>
                <a:path extrusionOk="0" fill="none" h="1" w="9241">
                  <a:moveTo>
                    <a:pt x="0" y="1"/>
                  </a:moveTo>
                  <a:lnTo>
                    <a:pt x="9240"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3"/>
            <p:cNvSpPr/>
            <p:nvPr/>
          </p:nvSpPr>
          <p:spPr>
            <a:xfrm>
              <a:off x="5441718" y="3478410"/>
              <a:ext cx="66366" cy="302303"/>
            </a:xfrm>
            <a:custGeom>
              <a:rect b="b" l="l" r="r" t="t"/>
              <a:pathLst>
                <a:path extrusionOk="0" fill="none" h="20516" w="4504">
                  <a:moveTo>
                    <a:pt x="4503" y="20515"/>
                  </a:moveTo>
                  <a:lnTo>
                    <a:pt x="0" y="20515"/>
                  </a:lnTo>
                  <a:lnTo>
                    <a:pt x="3336" y="1"/>
                  </a:lnTo>
                  <a:lnTo>
                    <a:pt x="1168" y="1"/>
                  </a:ln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3"/>
            <p:cNvSpPr/>
            <p:nvPr/>
          </p:nvSpPr>
          <p:spPr>
            <a:xfrm>
              <a:off x="5285413" y="3072427"/>
              <a:ext cx="135179" cy="59986"/>
            </a:xfrm>
            <a:custGeom>
              <a:rect b="b" l="l" r="r" t="t"/>
              <a:pathLst>
                <a:path extrusionOk="0" h="4071" w="9174">
                  <a:moveTo>
                    <a:pt x="568" y="1"/>
                  </a:moveTo>
                  <a:lnTo>
                    <a:pt x="0" y="3170"/>
                  </a:lnTo>
                  <a:lnTo>
                    <a:pt x="8840" y="4070"/>
                  </a:lnTo>
                  <a:lnTo>
                    <a:pt x="9174" y="2169"/>
                  </a:lnTo>
                  <a:lnTo>
                    <a:pt x="568"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3"/>
            <p:cNvSpPr/>
            <p:nvPr/>
          </p:nvSpPr>
          <p:spPr>
            <a:xfrm>
              <a:off x="5284927" y="3125015"/>
              <a:ext cx="135179" cy="59986"/>
            </a:xfrm>
            <a:custGeom>
              <a:rect b="b" l="l" r="r" t="t"/>
              <a:pathLst>
                <a:path extrusionOk="0" h="4071" w="9174">
                  <a:moveTo>
                    <a:pt x="8840" y="1"/>
                  </a:moveTo>
                  <a:lnTo>
                    <a:pt x="0" y="935"/>
                  </a:lnTo>
                  <a:lnTo>
                    <a:pt x="534" y="4070"/>
                  </a:lnTo>
                  <a:lnTo>
                    <a:pt x="9173" y="1902"/>
                  </a:lnTo>
                  <a:lnTo>
                    <a:pt x="8840"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3"/>
            <p:cNvSpPr/>
            <p:nvPr/>
          </p:nvSpPr>
          <p:spPr>
            <a:xfrm>
              <a:off x="5299176" y="3146645"/>
              <a:ext cx="131746" cy="97826"/>
            </a:xfrm>
            <a:custGeom>
              <a:rect b="b" l="l" r="r" t="t"/>
              <a:pathLst>
                <a:path extrusionOk="0" h="6639" w="8941">
                  <a:moveTo>
                    <a:pt x="8006" y="1"/>
                  </a:moveTo>
                  <a:lnTo>
                    <a:pt x="0" y="3870"/>
                  </a:lnTo>
                  <a:lnTo>
                    <a:pt x="1602" y="6639"/>
                  </a:lnTo>
                  <a:lnTo>
                    <a:pt x="8940" y="1668"/>
                  </a:lnTo>
                  <a:lnTo>
                    <a:pt x="8006"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3"/>
            <p:cNvSpPr/>
            <p:nvPr/>
          </p:nvSpPr>
          <p:spPr>
            <a:xfrm>
              <a:off x="5335054" y="3166301"/>
              <a:ext cx="112575" cy="124378"/>
            </a:xfrm>
            <a:custGeom>
              <a:rect b="b" l="l" r="r" t="t"/>
              <a:pathLst>
                <a:path extrusionOk="0" h="8441" w="7640">
                  <a:moveTo>
                    <a:pt x="6172" y="1"/>
                  </a:moveTo>
                  <a:lnTo>
                    <a:pt x="1" y="6372"/>
                  </a:lnTo>
                  <a:lnTo>
                    <a:pt x="2436" y="8440"/>
                  </a:lnTo>
                  <a:lnTo>
                    <a:pt x="7639" y="1235"/>
                  </a:lnTo>
                  <a:lnTo>
                    <a:pt x="617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3"/>
            <p:cNvSpPr/>
            <p:nvPr/>
          </p:nvSpPr>
          <p:spPr>
            <a:xfrm>
              <a:off x="5387642" y="3181537"/>
              <a:ext cx="80129" cy="135680"/>
            </a:xfrm>
            <a:custGeom>
              <a:rect b="b" l="l" r="r" t="t"/>
              <a:pathLst>
                <a:path extrusionOk="0" h="9208" w="5438">
                  <a:moveTo>
                    <a:pt x="3637" y="1"/>
                  </a:moveTo>
                  <a:lnTo>
                    <a:pt x="1" y="8107"/>
                  </a:lnTo>
                  <a:lnTo>
                    <a:pt x="3003" y="9208"/>
                  </a:lnTo>
                  <a:lnTo>
                    <a:pt x="5438" y="635"/>
                  </a:lnTo>
                  <a:lnTo>
                    <a:pt x="3637"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3"/>
            <p:cNvSpPr/>
            <p:nvPr/>
          </p:nvSpPr>
          <p:spPr>
            <a:xfrm>
              <a:off x="5451546" y="3190393"/>
              <a:ext cx="47196" cy="130758"/>
            </a:xfrm>
            <a:custGeom>
              <a:rect b="b" l="l" r="r" t="t"/>
              <a:pathLst>
                <a:path extrusionOk="0" h="8874" w="3203">
                  <a:moveTo>
                    <a:pt x="634" y="0"/>
                  </a:moveTo>
                  <a:lnTo>
                    <a:pt x="0" y="8873"/>
                  </a:lnTo>
                  <a:lnTo>
                    <a:pt x="3202" y="8873"/>
                  </a:lnTo>
                  <a:lnTo>
                    <a:pt x="2535"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3"/>
            <p:cNvSpPr/>
            <p:nvPr/>
          </p:nvSpPr>
          <p:spPr>
            <a:xfrm>
              <a:off x="5482017" y="3182524"/>
              <a:ext cx="80129" cy="135680"/>
            </a:xfrm>
            <a:custGeom>
              <a:rect b="b" l="l" r="r" t="t"/>
              <a:pathLst>
                <a:path extrusionOk="0" h="9208" w="5438">
                  <a:moveTo>
                    <a:pt x="1802" y="1"/>
                  </a:moveTo>
                  <a:lnTo>
                    <a:pt x="0" y="668"/>
                  </a:lnTo>
                  <a:lnTo>
                    <a:pt x="2435" y="9207"/>
                  </a:lnTo>
                  <a:lnTo>
                    <a:pt x="5438" y="8106"/>
                  </a:lnTo>
                  <a:lnTo>
                    <a:pt x="1802"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3"/>
            <p:cNvSpPr/>
            <p:nvPr/>
          </p:nvSpPr>
          <p:spPr>
            <a:xfrm>
              <a:off x="5503147" y="3168762"/>
              <a:ext cx="112575" cy="123877"/>
            </a:xfrm>
            <a:custGeom>
              <a:rect b="b" l="l" r="r" t="t"/>
              <a:pathLst>
                <a:path extrusionOk="0" h="8407" w="7640">
                  <a:moveTo>
                    <a:pt x="1468" y="1"/>
                  </a:moveTo>
                  <a:lnTo>
                    <a:pt x="1" y="1201"/>
                  </a:lnTo>
                  <a:lnTo>
                    <a:pt x="5204" y="8407"/>
                  </a:lnTo>
                  <a:lnTo>
                    <a:pt x="7639" y="6372"/>
                  </a:lnTo>
                  <a:lnTo>
                    <a:pt x="1468"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3"/>
            <p:cNvSpPr/>
            <p:nvPr/>
          </p:nvSpPr>
          <p:spPr>
            <a:xfrm>
              <a:off x="5520357" y="3149592"/>
              <a:ext cx="132232" cy="98327"/>
            </a:xfrm>
            <a:custGeom>
              <a:rect b="b" l="l" r="r" t="t"/>
              <a:pathLst>
                <a:path extrusionOk="0" h="6673" w="8974">
                  <a:moveTo>
                    <a:pt x="968" y="1"/>
                  </a:moveTo>
                  <a:lnTo>
                    <a:pt x="0" y="1669"/>
                  </a:lnTo>
                  <a:lnTo>
                    <a:pt x="7372" y="6672"/>
                  </a:lnTo>
                  <a:lnTo>
                    <a:pt x="8973" y="3903"/>
                  </a:lnTo>
                  <a:lnTo>
                    <a:pt x="968"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3"/>
            <p:cNvSpPr/>
            <p:nvPr/>
          </p:nvSpPr>
          <p:spPr>
            <a:xfrm>
              <a:off x="5533132" y="3128949"/>
              <a:ext cx="135179" cy="59986"/>
            </a:xfrm>
            <a:custGeom>
              <a:rect b="b" l="l" r="r" t="t"/>
              <a:pathLst>
                <a:path extrusionOk="0" h="4071" w="9174">
                  <a:moveTo>
                    <a:pt x="334" y="1"/>
                  </a:moveTo>
                  <a:lnTo>
                    <a:pt x="0" y="1869"/>
                  </a:lnTo>
                  <a:lnTo>
                    <a:pt x="8607" y="4070"/>
                  </a:lnTo>
                  <a:lnTo>
                    <a:pt x="9174" y="901"/>
                  </a:lnTo>
                  <a:lnTo>
                    <a:pt x="334"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3"/>
            <p:cNvSpPr/>
            <p:nvPr/>
          </p:nvSpPr>
          <p:spPr>
            <a:xfrm>
              <a:off x="5533618" y="3075875"/>
              <a:ext cx="135194" cy="59971"/>
            </a:xfrm>
            <a:custGeom>
              <a:rect b="b" l="l" r="r" t="t"/>
              <a:pathLst>
                <a:path extrusionOk="0" h="4070" w="9175">
                  <a:moveTo>
                    <a:pt x="8607" y="0"/>
                  </a:moveTo>
                  <a:lnTo>
                    <a:pt x="1" y="2168"/>
                  </a:lnTo>
                  <a:lnTo>
                    <a:pt x="334" y="4070"/>
                  </a:lnTo>
                  <a:lnTo>
                    <a:pt x="9174" y="3169"/>
                  </a:lnTo>
                  <a:lnTo>
                    <a:pt x="8607" y="0"/>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3"/>
            <p:cNvSpPr/>
            <p:nvPr/>
          </p:nvSpPr>
          <p:spPr>
            <a:xfrm>
              <a:off x="5522317" y="3016391"/>
              <a:ext cx="132232" cy="98327"/>
            </a:xfrm>
            <a:custGeom>
              <a:rect b="b" l="l" r="r" t="t"/>
              <a:pathLst>
                <a:path extrusionOk="0" h="6673" w="8974">
                  <a:moveTo>
                    <a:pt x="7373" y="1"/>
                  </a:moveTo>
                  <a:lnTo>
                    <a:pt x="1" y="5004"/>
                  </a:lnTo>
                  <a:lnTo>
                    <a:pt x="968" y="6672"/>
                  </a:lnTo>
                  <a:lnTo>
                    <a:pt x="8974" y="2770"/>
                  </a:lnTo>
                  <a:lnTo>
                    <a:pt x="7373"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3"/>
            <p:cNvSpPr/>
            <p:nvPr/>
          </p:nvSpPr>
          <p:spPr>
            <a:xfrm>
              <a:off x="5505608" y="2970685"/>
              <a:ext cx="113062" cy="124378"/>
            </a:xfrm>
            <a:custGeom>
              <a:rect b="b" l="l" r="r" t="t"/>
              <a:pathLst>
                <a:path extrusionOk="0" h="8441" w="7673">
                  <a:moveTo>
                    <a:pt x="5204" y="1"/>
                  </a:moveTo>
                  <a:lnTo>
                    <a:pt x="0" y="7206"/>
                  </a:lnTo>
                  <a:lnTo>
                    <a:pt x="1468" y="8440"/>
                  </a:lnTo>
                  <a:lnTo>
                    <a:pt x="7673" y="2069"/>
                  </a:lnTo>
                  <a:lnTo>
                    <a:pt x="5204"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3"/>
            <p:cNvSpPr/>
            <p:nvPr/>
          </p:nvSpPr>
          <p:spPr>
            <a:xfrm>
              <a:off x="5485451" y="2944148"/>
              <a:ext cx="80144" cy="135665"/>
            </a:xfrm>
            <a:custGeom>
              <a:rect b="b" l="l" r="r" t="t"/>
              <a:pathLst>
                <a:path extrusionOk="0" h="9207" w="5439">
                  <a:moveTo>
                    <a:pt x="2436" y="0"/>
                  </a:moveTo>
                  <a:lnTo>
                    <a:pt x="1" y="8540"/>
                  </a:lnTo>
                  <a:lnTo>
                    <a:pt x="1802" y="9207"/>
                  </a:lnTo>
                  <a:lnTo>
                    <a:pt x="5438" y="1101"/>
                  </a:lnTo>
                  <a:lnTo>
                    <a:pt x="2436"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3"/>
            <p:cNvSpPr/>
            <p:nvPr/>
          </p:nvSpPr>
          <p:spPr>
            <a:xfrm>
              <a:off x="5300649" y="3013445"/>
              <a:ext cx="132232" cy="97826"/>
            </a:xfrm>
            <a:custGeom>
              <a:rect b="b" l="l" r="r" t="t"/>
              <a:pathLst>
                <a:path extrusionOk="0" h="6639" w="8974">
                  <a:moveTo>
                    <a:pt x="1602" y="1"/>
                  </a:moveTo>
                  <a:lnTo>
                    <a:pt x="1" y="2769"/>
                  </a:lnTo>
                  <a:lnTo>
                    <a:pt x="8006" y="6639"/>
                  </a:lnTo>
                  <a:lnTo>
                    <a:pt x="8974" y="4971"/>
                  </a:lnTo>
                  <a:lnTo>
                    <a:pt x="160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3"/>
            <p:cNvSpPr/>
            <p:nvPr/>
          </p:nvSpPr>
          <p:spPr>
            <a:xfrm>
              <a:off x="5337515" y="2968224"/>
              <a:ext cx="113062" cy="124378"/>
            </a:xfrm>
            <a:custGeom>
              <a:rect b="b" l="l" r="r" t="t"/>
              <a:pathLst>
                <a:path extrusionOk="0" h="8441" w="7673">
                  <a:moveTo>
                    <a:pt x="2469" y="1"/>
                  </a:moveTo>
                  <a:lnTo>
                    <a:pt x="0" y="2069"/>
                  </a:lnTo>
                  <a:lnTo>
                    <a:pt x="6205" y="8440"/>
                  </a:lnTo>
                  <a:lnTo>
                    <a:pt x="7672" y="7206"/>
                  </a:lnTo>
                  <a:lnTo>
                    <a:pt x="2469"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3"/>
            <p:cNvSpPr/>
            <p:nvPr/>
          </p:nvSpPr>
          <p:spPr>
            <a:xfrm>
              <a:off x="5391090" y="2943160"/>
              <a:ext cx="80129" cy="135179"/>
            </a:xfrm>
            <a:custGeom>
              <a:rect b="b" l="l" r="r" t="t"/>
              <a:pathLst>
                <a:path extrusionOk="0" h="9174" w="5438">
                  <a:moveTo>
                    <a:pt x="3002" y="1"/>
                  </a:moveTo>
                  <a:lnTo>
                    <a:pt x="0" y="1068"/>
                  </a:lnTo>
                  <a:lnTo>
                    <a:pt x="3636" y="9174"/>
                  </a:lnTo>
                  <a:lnTo>
                    <a:pt x="5437" y="8540"/>
                  </a:lnTo>
                  <a:lnTo>
                    <a:pt x="300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3"/>
            <p:cNvSpPr/>
            <p:nvPr/>
          </p:nvSpPr>
          <p:spPr>
            <a:xfrm>
              <a:off x="5454979" y="2940213"/>
              <a:ext cx="47196" cy="130758"/>
            </a:xfrm>
            <a:custGeom>
              <a:rect b="b" l="l" r="r" t="t"/>
              <a:pathLst>
                <a:path extrusionOk="0" h="8874" w="3203">
                  <a:moveTo>
                    <a:pt x="1" y="1"/>
                  </a:moveTo>
                  <a:lnTo>
                    <a:pt x="634" y="8874"/>
                  </a:lnTo>
                  <a:lnTo>
                    <a:pt x="2569" y="8874"/>
                  </a:lnTo>
                  <a:lnTo>
                    <a:pt x="3203"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3"/>
            <p:cNvSpPr/>
            <p:nvPr/>
          </p:nvSpPr>
          <p:spPr>
            <a:xfrm>
              <a:off x="5454979" y="3114288"/>
              <a:ext cx="38355" cy="32859"/>
            </a:xfrm>
            <a:custGeom>
              <a:rect b="b" l="l" r="r" t="t"/>
              <a:pathLst>
                <a:path extrusionOk="0" h="2230" w="2603">
                  <a:moveTo>
                    <a:pt x="1474" y="1"/>
                  </a:moveTo>
                  <a:cubicBezTo>
                    <a:pt x="1204" y="1"/>
                    <a:pt x="928" y="102"/>
                    <a:pt x="701" y="329"/>
                  </a:cubicBezTo>
                  <a:cubicBezTo>
                    <a:pt x="1" y="1029"/>
                    <a:pt x="501" y="2230"/>
                    <a:pt x="1468" y="2230"/>
                  </a:cubicBezTo>
                  <a:cubicBezTo>
                    <a:pt x="2102" y="2230"/>
                    <a:pt x="2603" y="1730"/>
                    <a:pt x="2603" y="1096"/>
                  </a:cubicBezTo>
                  <a:cubicBezTo>
                    <a:pt x="2580" y="442"/>
                    <a:pt x="2039" y="1"/>
                    <a:pt x="1474" y="1"/>
                  </a:cubicBezTo>
                  <a:close/>
                </a:path>
              </a:pathLst>
            </a:custGeom>
            <a:solidFill>
              <a:srgbClr val="000000"/>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3"/>
            <p:cNvSpPr/>
            <p:nvPr/>
          </p:nvSpPr>
          <p:spPr>
            <a:xfrm>
              <a:off x="4878944" y="3975321"/>
              <a:ext cx="608010" cy="408469"/>
            </a:xfrm>
            <a:custGeom>
              <a:rect b="b" l="l" r="r" t="t"/>
              <a:pathLst>
                <a:path extrusionOk="0" h="27721" w="41263">
                  <a:moveTo>
                    <a:pt x="0" y="1"/>
                  </a:moveTo>
                  <a:lnTo>
                    <a:pt x="0" y="27721"/>
                  </a:lnTo>
                  <a:lnTo>
                    <a:pt x="41263" y="27721"/>
                  </a:lnTo>
                  <a:lnTo>
                    <a:pt x="41263" y="1"/>
                  </a:lnTo>
                  <a:close/>
                </a:path>
              </a:pathLst>
            </a:custGeom>
            <a:solidFill>
              <a:srgbClr val="000000"/>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3"/>
            <p:cNvSpPr/>
            <p:nvPr/>
          </p:nvSpPr>
          <p:spPr>
            <a:xfrm>
              <a:off x="4077779" y="3468582"/>
              <a:ext cx="815450" cy="915220"/>
            </a:xfrm>
            <a:custGeom>
              <a:rect b="b" l="l" r="r" t="t"/>
              <a:pathLst>
                <a:path extrusionOk="0" h="62112" w="55341">
                  <a:moveTo>
                    <a:pt x="27254" y="1"/>
                  </a:moveTo>
                  <a:lnTo>
                    <a:pt x="10208" y="8273"/>
                  </a:lnTo>
                  <a:lnTo>
                    <a:pt x="1" y="34325"/>
                  </a:lnTo>
                  <a:lnTo>
                    <a:pt x="1" y="62112"/>
                  </a:lnTo>
                  <a:lnTo>
                    <a:pt x="55340" y="62112"/>
                  </a:lnTo>
                  <a:lnTo>
                    <a:pt x="55340" y="34325"/>
                  </a:lnTo>
                  <a:lnTo>
                    <a:pt x="44833" y="8340"/>
                  </a:lnTo>
                  <a:lnTo>
                    <a:pt x="27254"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3"/>
            <p:cNvSpPr/>
            <p:nvPr/>
          </p:nvSpPr>
          <p:spPr>
            <a:xfrm>
              <a:off x="4024218" y="3451387"/>
              <a:ext cx="922588" cy="568196"/>
            </a:xfrm>
            <a:custGeom>
              <a:rect b="b" l="l" r="r" t="t"/>
              <a:pathLst>
                <a:path extrusionOk="0" h="38561" w="62612">
                  <a:moveTo>
                    <a:pt x="30922" y="0"/>
                  </a:moveTo>
                  <a:lnTo>
                    <a:pt x="13143" y="8640"/>
                  </a:lnTo>
                  <a:lnTo>
                    <a:pt x="2902" y="34758"/>
                  </a:lnTo>
                  <a:lnTo>
                    <a:pt x="0" y="36860"/>
                  </a:lnTo>
                  <a:lnTo>
                    <a:pt x="1234" y="38561"/>
                  </a:lnTo>
                  <a:lnTo>
                    <a:pt x="4470" y="36193"/>
                  </a:lnTo>
                  <a:lnTo>
                    <a:pt x="14610" y="10241"/>
                  </a:lnTo>
                  <a:lnTo>
                    <a:pt x="30922" y="2302"/>
                  </a:lnTo>
                  <a:lnTo>
                    <a:pt x="47767" y="10307"/>
                  </a:lnTo>
                  <a:lnTo>
                    <a:pt x="58108" y="36059"/>
                  </a:lnTo>
                  <a:lnTo>
                    <a:pt x="58242" y="36226"/>
                  </a:lnTo>
                  <a:lnTo>
                    <a:pt x="61477" y="38327"/>
                  </a:lnTo>
                  <a:lnTo>
                    <a:pt x="62611" y="36560"/>
                  </a:lnTo>
                  <a:lnTo>
                    <a:pt x="59743" y="34725"/>
                  </a:lnTo>
                  <a:lnTo>
                    <a:pt x="49202" y="8673"/>
                  </a:lnTo>
                  <a:lnTo>
                    <a:pt x="30922"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3"/>
            <p:cNvSpPr/>
            <p:nvPr/>
          </p:nvSpPr>
          <p:spPr>
            <a:xfrm>
              <a:off x="4417913" y="3619966"/>
              <a:ext cx="135179" cy="345064"/>
            </a:xfrm>
            <a:custGeom>
              <a:rect b="b" l="l" r="r" t="t"/>
              <a:pathLst>
                <a:path extrusionOk="0" h="23418" w="9174">
                  <a:moveTo>
                    <a:pt x="0" y="1"/>
                  </a:moveTo>
                  <a:lnTo>
                    <a:pt x="0" y="23417"/>
                  </a:lnTo>
                  <a:lnTo>
                    <a:pt x="9173" y="23417"/>
                  </a:lnTo>
                  <a:lnTo>
                    <a:pt x="9173"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3"/>
            <p:cNvSpPr/>
            <p:nvPr/>
          </p:nvSpPr>
          <p:spPr>
            <a:xfrm>
              <a:off x="4344181" y="4014161"/>
              <a:ext cx="282632" cy="369627"/>
            </a:xfrm>
            <a:custGeom>
              <a:rect b="b" l="l" r="r" t="t"/>
              <a:pathLst>
                <a:path extrusionOk="0" h="25085" w="19181">
                  <a:moveTo>
                    <a:pt x="1" y="0"/>
                  </a:moveTo>
                  <a:lnTo>
                    <a:pt x="1" y="25085"/>
                  </a:lnTo>
                  <a:lnTo>
                    <a:pt x="19181" y="25085"/>
                  </a:lnTo>
                  <a:lnTo>
                    <a:pt x="19181"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3"/>
            <p:cNvSpPr/>
            <p:nvPr/>
          </p:nvSpPr>
          <p:spPr>
            <a:xfrm>
              <a:off x="4254241" y="3952718"/>
              <a:ext cx="462532" cy="24593"/>
            </a:xfrm>
            <a:custGeom>
              <a:rect b="b" l="l" r="r" t="t"/>
              <a:pathLst>
                <a:path extrusionOk="0" h="1669" w="31390">
                  <a:moveTo>
                    <a:pt x="0" y="0"/>
                  </a:moveTo>
                  <a:lnTo>
                    <a:pt x="0" y="1668"/>
                  </a:lnTo>
                  <a:lnTo>
                    <a:pt x="31389" y="1668"/>
                  </a:lnTo>
                  <a:lnTo>
                    <a:pt x="31389"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3"/>
            <p:cNvSpPr/>
            <p:nvPr/>
          </p:nvSpPr>
          <p:spPr>
            <a:xfrm>
              <a:off x="4254241" y="3595388"/>
              <a:ext cx="462532" cy="24593"/>
            </a:xfrm>
            <a:custGeom>
              <a:rect b="b" l="l" r="r" t="t"/>
              <a:pathLst>
                <a:path extrusionOk="0" h="1669" w="31390">
                  <a:moveTo>
                    <a:pt x="0" y="1"/>
                  </a:moveTo>
                  <a:lnTo>
                    <a:pt x="0" y="1669"/>
                  </a:lnTo>
                  <a:lnTo>
                    <a:pt x="31389" y="1669"/>
                  </a:lnTo>
                  <a:lnTo>
                    <a:pt x="31389"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3"/>
            <p:cNvSpPr/>
            <p:nvPr/>
          </p:nvSpPr>
          <p:spPr>
            <a:xfrm>
              <a:off x="4359416" y="4068222"/>
              <a:ext cx="47697" cy="280171"/>
            </a:xfrm>
            <a:custGeom>
              <a:rect b="b" l="l" r="r" t="t"/>
              <a:pathLst>
                <a:path extrusionOk="0" h="19014" w="3237">
                  <a:moveTo>
                    <a:pt x="1" y="0"/>
                  </a:moveTo>
                  <a:lnTo>
                    <a:pt x="1" y="19014"/>
                  </a:lnTo>
                  <a:lnTo>
                    <a:pt x="3236" y="950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3"/>
            <p:cNvSpPr/>
            <p:nvPr/>
          </p:nvSpPr>
          <p:spPr>
            <a:xfrm>
              <a:off x="4366784" y="4047078"/>
              <a:ext cx="95380" cy="140100"/>
            </a:xfrm>
            <a:custGeom>
              <a:rect b="b" l="l" r="r" t="t"/>
              <a:pathLst>
                <a:path extrusionOk="0" h="9508" w="6473">
                  <a:moveTo>
                    <a:pt x="1" y="1"/>
                  </a:moveTo>
                  <a:lnTo>
                    <a:pt x="3237" y="9508"/>
                  </a:lnTo>
                  <a:lnTo>
                    <a:pt x="647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3"/>
            <p:cNvSpPr/>
            <p:nvPr/>
          </p:nvSpPr>
          <p:spPr>
            <a:xfrm>
              <a:off x="4366784" y="4229434"/>
              <a:ext cx="95380" cy="140100"/>
            </a:xfrm>
            <a:custGeom>
              <a:rect b="b" l="l" r="r" t="t"/>
              <a:pathLst>
                <a:path extrusionOk="0" h="9508" w="6473">
                  <a:moveTo>
                    <a:pt x="3237" y="0"/>
                  </a:moveTo>
                  <a:lnTo>
                    <a:pt x="1" y="9507"/>
                  </a:lnTo>
                  <a:lnTo>
                    <a:pt x="6472" y="9507"/>
                  </a:lnTo>
                  <a:lnTo>
                    <a:pt x="3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3"/>
            <p:cNvSpPr/>
            <p:nvPr/>
          </p:nvSpPr>
          <p:spPr>
            <a:xfrm>
              <a:off x="4421832" y="4068222"/>
              <a:ext cx="47697" cy="280171"/>
            </a:xfrm>
            <a:custGeom>
              <a:rect b="b" l="l" r="r" t="t"/>
              <a:pathLst>
                <a:path extrusionOk="0" h="19014" w="3237">
                  <a:moveTo>
                    <a:pt x="3237" y="0"/>
                  </a:moveTo>
                  <a:lnTo>
                    <a:pt x="1" y="9507"/>
                  </a:lnTo>
                  <a:lnTo>
                    <a:pt x="3237" y="19014"/>
                  </a:lnTo>
                  <a:lnTo>
                    <a:pt x="3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3"/>
            <p:cNvSpPr/>
            <p:nvPr/>
          </p:nvSpPr>
          <p:spPr>
            <a:xfrm>
              <a:off x="4507853" y="4047078"/>
              <a:ext cx="95866" cy="140100"/>
            </a:xfrm>
            <a:custGeom>
              <a:rect b="b" l="l" r="r" t="t"/>
              <a:pathLst>
                <a:path extrusionOk="0" h="9508" w="6506">
                  <a:moveTo>
                    <a:pt x="0" y="1"/>
                  </a:moveTo>
                  <a:lnTo>
                    <a:pt x="3236" y="9508"/>
                  </a:lnTo>
                  <a:lnTo>
                    <a:pt x="650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3"/>
            <p:cNvSpPr/>
            <p:nvPr/>
          </p:nvSpPr>
          <p:spPr>
            <a:xfrm>
              <a:off x="4501458" y="4070683"/>
              <a:ext cx="47211" cy="275751"/>
            </a:xfrm>
            <a:custGeom>
              <a:rect b="b" l="l" r="r" t="t"/>
              <a:pathLst>
                <a:path extrusionOk="0" h="18714" w="3204">
                  <a:moveTo>
                    <a:pt x="1" y="0"/>
                  </a:moveTo>
                  <a:lnTo>
                    <a:pt x="1" y="18714"/>
                  </a:lnTo>
                  <a:lnTo>
                    <a:pt x="3203" y="9340"/>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3"/>
            <p:cNvSpPr/>
            <p:nvPr/>
          </p:nvSpPr>
          <p:spPr>
            <a:xfrm>
              <a:off x="4562901" y="4066248"/>
              <a:ext cx="48670" cy="284607"/>
            </a:xfrm>
            <a:custGeom>
              <a:rect b="b" l="l" r="r" t="t"/>
              <a:pathLst>
                <a:path extrusionOk="0" h="19315" w="3303">
                  <a:moveTo>
                    <a:pt x="3303" y="1"/>
                  </a:moveTo>
                  <a:lnTo>
                    <a:pt x="0" y="9641"/>
                  </a:lnTo>
                  <a:lnTo>
                    <a:pt x="3303" y="19315"/>
                  </a:lnTo>
                  <a:lnTo>
                    <a:pt x="33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3"/>
            <p:cNvSpPr/>
            <p:nvPr/>
          </p:nvSpPr>
          <p:spPr>
            <a:xfrm>
              <a:off x="4507853" y="4229434"/>
              <a:ext cx="95866" cy="140100"/>
            </a:xfrm>
            <a:custGeom>
              <a:rect b="b" l="l" r="r" t="t"/>
              <a:pathLst>
                <a:path extrusionOk="0" h="9508" w="6506">
                  <a:moveTo>
                    <a:pt x="3236" y="0"/>
                  </a:moveTo>
                  <a:lnTo>
                    <a:pt x="0" y="9507"/>
                  </a:lnTo>
                  <a:lnTo>
                    <a:pt x="6505" y="9507"/>
                  </a:lnTo>
                  <a:lnTo>
                    <a:pt x="3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3"/>
            <p:cNvSpPr/>
            <p:nvPr/>
          </p:nvSpPr>
          <p:spPr>
            <a:xfrm>
              <a:off x="4479842" y="3451387"/>
              <a:ext cx="1056765" cy="564763"/>
            </a:xfrm>
            <a:custGeom>
              <a:rect b="b" l="l" r="r" t="t"/>
              <a:pathLst>
                <a:path extrusionOk="0" h="38328" w="71718">
                  <a:moveTo>
                    <a:pt x="0" y="0"/>
                  </a:moveTo>
                  <a:lnTo>
                    <a:pt x="18280" y="8673"/>
                  </a:lnTo>
                  <a:lnTo>
                    <a:pt x="28821" y="34725"/>
                  </a:lnTo>
                  <a:lnTo>
                    <a:pt x="31689" y="36560"/>
                  </a:lnTo>
                  <a:lnTo>
                    <a:pt x="67849" y="36560"/>
                  </a:lnTo>
                  <a:lnTo>
                    <a:pt x="70584" y="38327"/>
                  </a:lnTo>
                  <a:lnTo>
                    <a:pt x="71718" y="36560"/>
                  </a:lnTo>
                  <a:lnTo>
                    <a:pt x="68849" y="34725"/>
                  </a:lnTo>
                  <a:lnTo>
                    <a:pt x="58308" y="8673"/>
                  </a:lnTo>
                  <a:lnTo>
                    <a:pt x="4002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3"/>
            <p:cNvSpPr/>
            <p:nvPr/>
          </p:nvSpPr>
          <p:spPr>
            <a:xfrm>
              <a:off x="4479842" y="3451387"/>
              <a:ext cx="1056765" cy="564763"/>
            </a:xfrm>
            <a:custGeom>
              <a:rect b="b" l="l" r="r" t="t"/>
              <a:pathLst>
                <a:path extrusionOk="0" h="38328" w="71718">
                  <a:moveTo>
                    <a:pt x="0" y="0"/>
                  </a:moveTo>
                  <a:lnTo>
                    <a:pt x="18280" y="8673"/>
                  </a:lnTo>
                  <a:lnTo>
                    <a:pt x="28821" y="34725"/>
                  </a:lnTo>
                  <a:lnTo>
                    <a:pt x="31689" y="36560"/>
                  </a:lnTo>
                  <a:lnTo>
                    <a:pt x="67849" y="36560"/>
                  </a:lnTo>
                  <a:lnTo>
                    <a:pt x="70584" y="38327"/>
                  </a:lnTo>
                  <a:lnTo>
                    <a:pt x="71718" y="36560"/>
                  </a:lnTo>
                  <a:lnTo>
                    <a:pt x="68849" y="34725"/>
                  </a:lnTo>
                  <a:lnTo>
                    <a:pt x="58308" y="8673"/>
                  </a:lnTo>
                  <a:lnTo>
                    <a:pt x="40029" y="0"/>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3"/>
            <p:cNvSpPr/>
            <p:nvPr/>
          </p:nvSpPr>
          <p:spPr>
            <a:xfrm>
              <a:off x="4479842" y="3451387"/>
              <a:ext cx="859183" cy="127797"/>
            </a:xfrm>
            <a:custGeom>
              <a:rect b="b" l="l" r="r" t="t"/>
              <a:pathLst>
                <a:path extrusionOk="0" h="8673" w="58309">
                  <a:moveTo>
                    <a:pt x="0" y="0"/>
                  </a:moveTo>
                  <a:lnTo>
                    <a:pt x="18280" y="8673"/>
                  </a:lnTo>
                  <a:lnTo>
                    <a:pt x="58308" y="8673"/>
                  </a:lnTo>
                  <a:lnTo>
                    <a:pt x="400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3"/>
            <p:cNvSpPr/>
            <p:nvPr/>
          </p:nvSpPr>
          <p:spPr>
            <a:xfrm>
              <a:off x="4479842" y="3451387"/>
              <a:ext cx="1056765" cy="564763"/>
            </a:xfrm>
            <a:custGeom>
              <a:rect b="b" l="l" r="r" t="t"/>
              <a:pathLst>
                <a:path extrusionOk="0" fill="none" h="38328" w="71718">
                  <a:moveTo>
                    <a:pt x="71718" y="36560"/>
                  </a:moveTo>
                  <a:lnTo>
                    <a:pt x="68849" y="34725"/>
                  </a:lnTo>
                  <a:lnTo>
                    <a:pt x="58308" y="8673"/>
                  </a:lnTo>
                  <a:lnTo>
                    <a:pt x="40029" y="0"/>
                  </a:lnTo>
                  <a:lnTo>
                    <a:pt x="0" y="0"/>
                  </a:lnTo>
                  <a:lnTo>
                    <a:pt x="18280" y="8673"/>
                  </a:lnTo>
                  <a:lnTo>
                    <a:pt x="28821" y="34725"/>
                  </a:lnTo>
                  <a:lnTo>
                    <a:pt x="31689" y="36560"/>
                  </a:lnTo>
                  <a:lnTo>
                    <a:pt x="67849" y="36560"/>
                  </a:lnTo>
                  <a:lnTo>
                    <a:pt x="70584" y="38327"/>
                  </a:lnTo>
                  <a:close/>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3"/>
            <p:cNvSpPr/>
            <p:nvPr/>
          </p:nvSpPr>
          <p:spPr>
            <a:xfrm>
              <a:off x="4930059" y="3990070"/>
              <a:ext cx="606537" cy="26066"/>
            </a:xfrm>
            <a:custGeom>
              <a:rect b="b" l="l" r="r" t="t"/>
              <a:pathLst>
                <a:path extrusionOk="0" h="1769" w="41163">
                  <a:moveTo>
                    <a:pt x="1134" y="1"/>
                  </a:moveTo>
                  <a:lnTo>
                    <a:pt x="0" y="1768"/>
                  </a:lnTo>
                  <a:lnTo>
                    <a:pt x="40029" y="1768"/>
                  </a:lnTo>
                  <a:lnTo>
                    <a:pt x="41163" y="1"/>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3"/>
            <p:cNvSpPr/>
            <p:nvPr/>
          </p:nvSpPr>
          <p:spPr>
            <a:xfrm>
              <a:off x="4946768"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3"/>
            <p:cNvSpPr/>
            <p:nvPr/>
          </p:nvSpPr>
          <p:spPr>
            <a:xfrm>
              <a:off x="4982160"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3"/>
            <p:cNvSpPr/>
            <p:nvPr/>
          </p:nvSpPr>
          <p:spPr>
            <a:xfrm>
              <a:off x="4946768"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3"/>
            <p:cNvSpPr/>
            <p:nvPr/>
          </p:nvSpPr>
          <p:spPr>
            <a:xfrm>
              <a:off x="4982160"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3"/>
            <p:cNvSpPr/>
            <p:nvPr/>
          </p:nvSpPr>
          <p:spPr>
            <a:xfrm>
              <a:off x="5067680"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3"/>
            <p:cNvSpPr/>
            <p:nvPr/>
          </p:nvSpPr>
          <p:spPr>
            <a:xfrm>
              <a:off x="5103058" y="4083944"/>
              <a:ext cx="29514" cy="46710"/>
            </a:xfrm>
            <a:custGeom>
              <a:rect b="b" l="l" r="r" t="t"/>
              <a:pathLst>
                <a:path extrusionOk="0" h="3170" w="2003">
                  <a:moveTo>
                    <a:pt x="1" y="1"/>
                  </a:moveTo>
                  <a:lnTo>
                    <a:pt x="1"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3"/>
            <p:cNvSpPr/>
            <p:nvPr/>
          </p:nvSpPr>
          <p:spPr>
            <a:xfrm>
              <a:off x="5067680"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3"/>
            <p:cNvSpPr/>
            <p:nvPr/>
          </p:nvSpPr>
          <p:spPr>
            <a:xfrm>
              <a:off x="5103058" y="4137033"/>
              <a:ext cx="29514" cy="42289"/>
            </a:xfrm>
            <a:custGeom>
              <a:rect b="b" l="l" r="r" t="t"/>
              <a:pathLst>
                <a:path extrusionOk="0" h="2870" w="2003">
                  <a:moveTo>
                    <a:pt x="1" y="0"/>
                  </a:moveTo>
                  <a:lnTo>
                    <a:pt x="1"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3"/>
            <p:cNvSpPr/>
            <p:nvPr/>
          </p:nvSpPr>
          <p:spPr>
            <a:xfrm>
              <a:off x="5266244" y="4083944"/>
              <a:ext cx="29499" cy="46710"/>
            </a:xfrm>
            <a:custGeom>
              <a:rect b="b" l="l" r="r" t="t"/>
              <a:pathLst>
                <a:path extrusionOk="0" h="3170" w="2002">
                  <a:moveTo>
                    <a:pt x="1" y="1"/>
                  </a:moveTo>
                  <a:lnTo>
                    <a:pt x="1"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3"/>
            <p:cNvSpPr/>
            <p:nvPr/>
          </p:nvSpPr>
          <p:spPr>
            <a:xfrm>
              <a:off x="5301636"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3"/>
            <p:cNvSpPr/>
            <p:nvPr/>
          </p:nvSpPr>
          <p:spPr>
            <a:xfrm>
              <a:off x="5266244" y="4137033"/>
              <a:ext cx="29499" cy="42289"/>
            </a:xfrm>
            <a:custGeom>
              <a:rect b="b" l="l" r="r" t="t"/>
              <a:pathLst>
                <a:path extrusionOk="0" h="2870" w="2002">
                  <a:moveTo>
                    <a:pt x="1" y="0"/>
                  </a:moveTo>
                  <a:lnTo>
                    <a:pt x="1"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3"/>
            <p:cNvSpPr/>
            <p:nvPr/>
          </p:nvSpPr>
          <p:spPr>
            <a:xfrm>
              <a:off x="5301636"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3"/>
            <p:cNvSpPr/>
            <p:nvPr/>
          </p:nvSpPr>
          <p:spPr>
            <a:xfrm>
              <a:off x="5387156"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3"/>
            <p:cNvSpPr/>
            <p:nvPr/>
          </p:nvSpPr>
          <p:spPr>
            <a:xfrm>
              <a:off x="5422549"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3"/>
            <p:cNvSpPr/>
            <p:nvPr/>
          </p:nvSpPr>
          <p:spPr>
            <a:xfrm>
              <a:off x="5387156"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3"/>
            <p:cNvSpPr/>
            <p:nvPr/>
          </p:nvSpPr>
          <p:spPr>
            <a:xfrm>
              <a:off x="5422549"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3"/>
            <p:cNvSpPr/>
            <p:nvPr/>
          </p:nvSpPr>
          <p:spPr>
            <a:xfrm>
              <a:off x="5153200" y="4029397"/>
              <a:ext cx="86023" cy="41302"/>
            </a:xfrm>
            <a:custGeom>
              <a:rect b="b" l="l" r="r" t="t"/>
              <a:pathLst>
                <a:path extrusionOk="0" h="2803" w="5838">
                  <a:moveTo>
                    <a:pt x="0" y="0"/>
                  </a:moveTo>
                  <a:lnTo>
                    <a:pt x="0" y="2802"/>
                  </a:lnTo>
                  <a:lnTo>
                    <a:pt x="5838" y="2802"/>
                  </a:lnTo>
                  <a:lnTo>
                    <a:pt x="5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3"/>
            <p:cNvSpPr/>
            <p:nvPr/>
          </p:nvSpPr>
          <p:spPr>
            <a:xfrm>
              <a:off x="5019999" y="4269247"/>
              <a:ext cx="777109" cy="151888"/>
            </a:xfrm>
            <a:custGeom>
              <a:rect b="b" l="l" r="r" t="t"/>
              <a:pathLst>
                <a:path extrusionOk="0" h="10308" w="52739">
                  <a:moveTo>
                    <a:pt x="5771" y="2869"/>
                  </a:moveTo>
                  <a:lnTo>
                    <a:pt x="5771" y="5538"/>
                  </a:lnTo>
                  <a:lnTo>
                    <a:pt x="1168" y="5538"/>
                  </a:lnTo>
                  <a:lnTo>
                    <a:pt x="1168" y="2869"/>
                  </a:lnTo>
                  <a:close/>
                  <a:moveTo>
                    <a:pt x="11475" y="2869"/>
                  </a:moveTo>
                  <a:lnTo>
                    <a:pt x="11475" y="5538"/>
                  </a:lnTo>
                  <a:lnTo>
                    <a:pt x="6906" y="5538"/>
                  </a:lnTo>
                  <a:lnTo>
                    <a:pt x="6906" y="2869"/>
                  </a:lnTo>
                  <a:close/>
                  <a:moveTo>
                    <a:pt x="17213" y="2869"/>
                  </a:moveTo>
                  <a:lnTo>
                    <a:pt x="17213" y="5538"/>
                  </a:lnTo>
                  <a:lnTo>
                    <a:pt x="12643" y="5538"/>
                  </a:lnTo>
                  <a:lnTo>
                    <a:pt x="12643" y="2869"/>
                  </a:lnTo>
                  <a:close/>
                  <a:moveTo>
                    <a:pt x="22950" y="2869"/>
                  </a:moveTo>
                  <a:lnTo>
                    <a:pt x="22950" y="5538"/>
                  </a:lnTo>
                  <a:lnTo>
                    <a:pt x="18347" y="5538"/>
                  </a:lnTo>
                  <a:lnTo>
                    <a:pt x="18347" y="2869"/>
                  </a:lnTo>
                  <a:close/>
                  <a:moveTo>
                    <a:pt x="28654" y="2869"/>
                  </a:moveTo>
                  <a:lnTo>
                    <a:pt x="28654" y="5538"/>
                  </a:lnTo>
                  <a:lnTo>
                    <a:pt x="24084" y="5538"/>
                  </a:lnTo>
                  <a:lnTo>
                    <a:pt x="24084" y="2869"/>
                  </a:lnTo>
                  <a:close/>
                  <a:moveTo>
                    <a:pt x="34392" y="2869"/>
                  </a:moveTo>
                  <a:lnTo>
                    <a:pt x="34392" y="5538"/>
                  </a:lnTo>
                  <a:lnTo>
                    <a:pt x="29822" y="5538"/>
                  </a:lnTo>
                  <a:lnTo>
                    <a:pt x="29822" y="2869"/>
                  </a:lnTo>
                  <a:close/>
                  <a:moveTo>
                    <a:pt x="40129" y="2869"/>
                  </a:moveTo>
                  <a:lnTo>
                    <a:pt x="40129" y="5538"/>
                  </a:lnTo>
                  <a:lnTo>
                    <a:pt x="35526" y="5538"/>
                  </a:lnTo>
                  <a:lnTo>
                    <a:pt x="35526" y="2869"/>
                  </a:lnTo>
                  <a:close/>
                  <a:moveTo>
                    <a:pt x="45833" y="2869"/>
                  </a:moveTo>
                  <a:lnTo>
                    <a:pt x="45833" y="5538"/>
                  </a:lnTo>
                  <a:lnTo>
                    <a:pt x="41263" y="5538"/>
                  </a:lnTo>
                  <a:lnTo>
                    <a:pt x="41263" y="2869"/>
                  </a:lnTo>
                  <a:close/>
                  <a:moveTo>
                    <a:pt x="51571" y="2869"/>
                  </a:moveTo>
                  <a:lnTo>
                    <a:pt x="51571" y="5538"/>
                  </a:lnTo>
                  <a:lnTo>
                    <a:pt x="47001" y="5538"/>
                  </a:lnTo>
                  <a:lnTo>
                    <a:pt x="47001" y="2869"/>
                  </a:lnTo>
                  <a:close/>
                  <a:moveTo>
                    <a:pt x="1" y="0"/>
                  </a:moveTo>
                  <a:lnTo>
                    <a:pt x="1" y="10308"/>
                  </a:lnTo>
                  <a:lnTo>
                    <a:pt x="1168" y="10308"/>
                  </a:lnTo>
                  <a:lnTo>
                    <a:pt x="1168" y="6872"/>
                  </a:lnTo>
                  <a:lnTo>
                    <a:pt x="5738" y="6872"/>
                  </a:lnTo>
                  <a:lnTo>
                    <a:pt x="5738" y="10308"/>
                  </a:lnTo>
                  <a:lnTo>
                    <a:pt x="6872" y="10308"/>
                  </a:lnTo>
                  <a:lnTo>
                    <a:pt x="6872" y="6872"/>
                  </a:lnTo>
                  <a:lnTo>
                    <a:pt x="11475" y="6872"/>
                  </a:lnTo>
                  <a:lnTo>
                    <a:pt x="11475" y="10308"/>
                  </a:lnTo>
                  <a:lnTo>
                    <a:pt x="12610" y="10308"/>
                  </a:lnTo>
                  <a:lnTo>
                    <a:pt x="12610" y="6872"/>
                  </a:lnTo>
                  <a:lnTo>
                    <a:pt x="17213" y="6872"/>
                  </a:lnTo>
                  <a:lnTo>
                    <a:pt x="17213" y="10308"/>
                  </a:lnTo>
                  <a:lnTo>
                    <a:pt x="18347" y="10308"/>
                  </a:lnTo>
                  <a:lnTo>
                    <a:pt x="18347" y="6872"/>
                  </a:lnTo>
                  <a:lnTo>
                    <a:pt x="22950" y="6872"/>
                  </a:lnTo>
                  <a:lnTo>
                    <a:pt x="22950" y="10308"/>
                  </a:lnTo>
                  <a:lnTo>
                    <a:pt x="24084" y="10308"/>
                  </a:lnTo>
                  <a:lnTo>
                    <a:pt x="24084" y="6872"/>
                  </a:lnTo>
                  <a:lnTo>
                    <a:pt x="28654" y="6872"/>
                  </a:lnTo>
                  <a:lnTo>
                    <a:pt x="28654" y="10308"/>
                  </a:lnTo>
                  <a:lnTo>
                    <a:pt x="29822" y="10308"/>
                  </a:lnTo>
                  <a:lnTo>
                    <a:pt x="29822" y="6872"/>
                  </a:lnTo>
                  <a:lnTo>
                    <a:pt x="34392" y="6872"/>
                  </a:lnTo>
                  <a:lnTo>
                    <a:pt x="34392" y="10308"/>
                  </a:lnTo>
                  <a:lnTo>
                    <a:pt x="35559" y="10308"/>
                  </a:lnTo>
                  <a:lnTo>
                    <a:pt x="35559" y="6872"/>
                  </a:lnTo>
                  <a:lnTo>
                    <a:pt x="40129" y="6872"/>
                  </a:lnTo>
                  <a:lnTo>
                    <a:pt x="40129" y="10308"/>
                  </a:lnTo>
                  <a:lnTo>
                    <a:pt x="41297" y="10308"/>
                  </a:lnTo>
                  <a:lnTo>
                    <a:pt x="41297" y="6872"/>
                  </a:lnTo>
                  <a:lnTo>
                    <a:pt x="45867" y="6872"/>
                  </a:lnTo>
                  <a:lnTo>
                    <a:pt x="45867" y="10308"/>
                  </a:lnTo>
                  <a:lnTo>
                    <a:pt x="47001" y="10308"/>
                  </a:lnTo>
                  <a:lnTo>
                    <a:pt x="47001" y="6872"/>
                  </a:lnTo>
                  <a:lnTo>
                    <a:pt x="51604" y="6872"/>
                  </a:lnTo>
                  <a:lnTo>
                    <a:pt x="51604" y="10308"/>
                  </a:lnTo>
                  <a:lnTo>
                    <a:pt x="52738" y="10308"/>
                  </a:lnTo>
                  <a:lnTo>
                    <a:pt x="52738" y="0"/>
                  </a:lnTo>
                  <a:lnTo>
                    <a:pt x="51571" y="0"/>
                  </a:lnTo>
                  <a:lnTo>
                    <a:pt x="51571" y="1535"/>
                  </a:lnTo>
                  <a:lnTo>
                    <a:pt x="46967" y="1535"/>
                  </a:lnTo>
                  <a:lnTo>
                    <a:pt x="46967" y="0"/>
                  </a:lnTo>
                  <a:lnTo>
                    <a:pt x="45833" y="0"/>
                  </a:lnTo>
                  <a:lnTo>
                    <a:pt x="45833" y="1535"/>
                  </a:lnTo>
                  <a:lnTo>
                    <a:pt x="41297" y="1535"/>
                  </a:lnTo>
                  <a:lnTo>
                    <a:pt x="41297" y="0"/>
                  </a:lnTo>
                  <a:lnTo>
                    <a:pt x="40129" y="0"/>
                  </a:lnTo>
                  <a:lnTo>
                    <a:pt x="40129" y="1535"/>
                  </a:lnTo>
                  <a:lnTo>
                    <a:pt x="35526" y="1535"/>
                  </a:lnTo>
                  <a:lnTo>
                    <a:pt x="35526" y="0"/>
                  </a:lnTo>
                  <a:lnTo>
                    <a:pt x="34392" y="0"/>
                  </a:lnTo>
                  <a:lnTo>
                    <a:pt x="34392" y="1535"/>
                  </a:lnTo>
                  <a:lnTo>
                    <a:pt x="29789" y="1535"/>
                  </a:lnTo>
                  <a:lnTo>
                    <a:pt x="29789" y="0"/>
                  </a:lnTo>
                  <a:lnTo>
                    <a:pt x="28654" y="0"/>
                  </a:lnTo>
                  <a:lnTo>
                    <a:pt x="28654" y="1535"/>
                  </a:lnTo>
                  <a:lnTo>
                    <a:pt x="24051" y="1535"/>
                  </a:lnTo>
                  <a:lnTo>
                    <a:pt x="24051" y="0"/>
                  </a:lnTo>
                  <a:lnTo>
                    <a:pt x="22950" y="0"/>
                  </a:lnTo>
                  <a:lnTo>
                    <a:pt x="22950" y="1535"/>
                  </a:lnTo>
                  <a:lnTo>
                    <a:pt x="18347" y="1535"/>
                  </a:lnTo>
                  <a:lnTo>
                    <a:pt x="18347" y="0"/>
                  </a:lnTo>
                  <a:lnTo>
                    <a:pt x="17213" y="0"/>
                  </a:lnTo>
                  <a:lnTo>
                    <a:pt x="17213" y="1535"/>
                  </a:lnTo>
                  <a:lnTo>
                    <a:pt x="12610" y="1535"/>
                  </a:lnTo>
                  <a:lnTo>
                    <a:pt x="12610" y="0"/>
                  </a:lnTo>
                  <a:lnTo>
                    <a:pt x="11475" y="0"/>
                  </a:lnTo>
                  <a:lnTo>
                    <a:pt x="11475" y="1535"/>
                  </a:lnTo>
                  <a:lnTo>
                    <a:pt x="6872" y="1535"/>
                  </a:lnTo>
                  <a:lnTo>
                    <a:pt x="6872" y="0"/>
                  </a:lnTo>
                  <a:lnTo>
                    <a:pt x="5738" y="0"/>
                  </a:lnTo>
                  <a:lnTo>
                    <a:pt x="5738" y="1535"/>
                  </a:lnTo>
                  <a:lnTo>
                    <a:pt x="1168" y="1535"/>
                  </a:lnTo>
                  <a:lnTo>
                    <a:pt x="1168"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3"/>
            <p:cNvSpPr/>
            <p:nvPr/>
          </p:nvSpPr>
          <p:spPr>
            <a:xfrm>
              <a:off x="5020485" y="4421116"/>
              <a:ext cx="776122" cy="15"/>
            </a:xfrm>
            <a:custGeom>
              <a:rect b="b" l="l" r="r" t="t"/>
              <a:pathLst>
                <a:path extrusionOk="0" fill="none" h="1" w="52672">
                  <a:moveTo>
                    <a:pt x="1" y="1"/>
                  </a:moveTo>
                  <a:lnTo>
                    <a:pt x="52672"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44"/>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Mid Term policies</a:t>
            </a:r>
            <a:endParaRPr b="1">
              <a:latin typeface="Times New Roman"/>
              <a:ea typeface="Times New Roman"/>
              <a:cs typeface="Times New Roman"/>
              <a:sym typeface="Times New Roman"/>
            </a:endParaRPr>
          </a:p>
        </p:txBody>
      </p:sp>
      <p:grpSp>
        <p:nvGrpSpPr>
          <p:cNvPr id="1845" name="Google Shape;1845;p44"/>
          <p:cNvGrpSpPr/>
          <p:nvPr/>
        </p:nvGrpSpPr>
        <p:grpSpPr>
          <a:xfrm>
            <a:off x="4984151" y="1399373"/>
            <a:ext cx="659596" cy="548345"/>
            <a:chOff x="4857150" y="1419910"/>
            <a:chExt cx="659596" cy="548345"/>
          </a:xfrm>
        </p:grpSpPr>
        <p:sp>
          <p:nvSpPr>
            <p:cNvPr id="1846" name="Google Shape;1846;p44"/>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4"/>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848" name="Google Shape;1848;p44"/>
          <p:cNvSpPr txBox="1"/>
          <p:nvPr/>
        </p:nvSpPr>
        <p:spPr>
          <a:xfrm>
            <a:off x="5385673" y="1469525"/>
            <a:ext cx="3437400" cy="478200"/>
          </a:xfrm>
          <a:prstGeom prst="rect">
            <a:avLst/>
          </a:prstGeom>
          <a:noFill/>
          <a:ln>
            <a:noFill/>
          </a:ln>
        </p:spPr>
        <p:txBody>
          <a:bodyPr anchorCtr="0" anchor="ctr" bIns="0" lIns="0" spcFirstLastPara="1" rIns="0" wrap="square" tIns="0">
            <a:noAutofit/>
          </a:bodyPr>
          <a:lstStyle/>
          <a:p>
            <a:pPr indent="0" lvl="0" marL="457200" rtl="0" algn="l">
              <a:lnSpc>
                <a:spcPct val="115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Setting up a marketplace to bring renewable energy asset buyers and sellers together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rgbClr val="000000"/>
              </a:buClr>
              <a:buSzPts val="1100"/>
              <a:buFont typeface="Arial"/>
              <a:buNone/>
            </a:pPr>
            <a:r>
              <a:t/>
            </a:r>
            <a:endParaRPr sz="1200">
              <a:solidFill>
                <a:schemeClr val="dk1"/>
              </a:solidFill>
              <a:latin typeface="Times New Roman"/>
              <a:ea typeface="Times New Roman"/>
              <a:cs typeface="Times New Roman"/>
              <a:sym typeface="Times New Roman"/>
            </a:endParaRPr>
          </a:p>
        </p:txBody>
      </p:sp>
      <p:grpSp>
        <p:nvGrpSpPr>
          <p:cNvPr id="1849" name="Google Shape;1849;p44"/>
          <p:cNvGrpSpPr/>
          <p:nvPr/>
        </p:nvGrpSpPr>
        <p:grpSpPr>
          <a:xfrm>
            <a:off x="4984151" y="2221648"/>
            <a:ext cx="659596" cy="548345"/>
            <a:chOff x="4857150" y="2577423"/>
            <a:chExt cx="659596" cy="548345"/>
          </a:xfrm>
        </p:grpSpPr>
        <p:sp>
          <p:nvSpPr>
            <p:cNvPr id="1850" name="Google Shape;1850;p44"/>
            <p:cNvSpPr/>
            <p:nvPr/>
          </p:nvSpPr>
          <p:spPr>
            <a:xfrm rot="10800000">
              <a:off x="4857153" y="2577423"/>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1" name="Google Shape;1851;p44"/>
            <p:cNvSpPr txBox="1"/>
            <p:nvPr/>
          </p:nvSpPr>
          <p:spPr>
            <a:xfrm>
              <a:off x="4857150" y="2715388"/>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852" name="Google Shape;1852;p44"/>
          <p:cNvSpPr txBox="1"/>
          <p:nvPr/>
        </p:nvSpPr>
        <p:spPr>
          <a:xfrm>
            <a:off x="5385675" y="2252050"/>
            <a:ext cx="3379200" cy="478200"/>
          </a:xfrm>
          <a:prstGeom prst="rect">
            <a:avLst/>
          </a:prstGeom>
          <a:noFill/>
          <a:ln>
            <a:noFill/>
          </a:ln>
        </p:spPr>
        <p:txBody>
          <a:bodyPr anchorCtr="0" anchor="ctr" bIns="0" lIns="0" spcFirstLastPara="1" rIns="0" wrap="square" tIns="0">
            <a:noAutofit/>
          </a:bodyPr>
          <a:lstStyle/>
          <a:p>
            <a:pPr indent="0" lvl="0" marL="457200" rtl="0" algn="l">
              <a:lnSpc>
                <a:spcPct val="115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Interest rebates on housing loans if the owner installs renewable application and installation of floating solar plants</a:t>
            </a:r>
            <a:endParaRPr sz="1200">
              <a:solidFill>
                <a:schemeClr val="dk1"/>
              </a:solidFill>
              <a:highlight>
                <a:srgbClr val="FFFFFF"/>
              </a:highlight>
              <a:latin typeface="Times New Roman"/>
              <a:ea typeface="Times New Roman"/>
              <a:cs typeface="Times New Roman"/>
              <a:sym typeface="Times New Roman"/>
            </a:endParaRPr>
          </a:p>
        </p:txBody>
      </p:sp>
      <p:grpSp>
        <p:nvGrpSpPr>
          <p:cNvPr id="1853" name="Google Shape;1853;p44"/>
          <p:cNvGrpSpPr/>
          <p:nvPr/>
        </p:nvGrpSpPr>
        <p:grpSpPr>
          <a:xfrm>
            <a:off x="4984151" y="3043923"/>
            <a:ext cx="659596" cy="548345"/>
            <a:chOff x="4857150" y="3734935"/>
            <a:chExt cx="659596" cy="548345"/>
          </a:xfrm>
        </p:grpSpPr>
        <p:sp>
          <p:nvSpPr>
            <p:cNvPr id="1854" name="Google Shape;1854;p44"/>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5" name="Google Shape;1855;p44"/>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856" name="Google Shape;1856;p44"/>
          <p:cNvSpPr txBox="1"/>
          <p:nvPr/>
        </p:nvSpPr>
        <p:spPr>
          <a:xfrm>
            <a:off x="5385675" y="3095175"/>
            <a:ext cx="3729300" cy="478200"/>
          </a:xfrm>
          <a:prstGeom prst="rect">
            <a:avLst/>
          </a:prstGeom>
          <a:noFill/>
          <a:ln>
            <a:noFill/>
          </a:ln>
        </p:spPr>
        <p:txBody>
          <a:bodyPr anchorCtr="0" anchor="ctr" bIns="0" lIns="0" spcFirstLastPara="1" rIns="0" wrap="square" tIns="0">
            <a:noAutofit/>
          </a:bodyPr>
          <a:lstStyle/>
          <a:p>
            <a:pPr indent="0" lvl="0" marL="45720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Integration of consumers into the net metering system and implement the transactive energy framework</a:t>
            </a:r>
            <a:endParaRPr sz="1200">
              <a:solidFill>
                <a:schemeClr val="dk1"/>
              </a:solidFill>
              <a:latin typeface="Times New Roman"/>
              <a:ea typeface="Times New Roman"/>
              <a:cs typeface="Times New Roman"/>
              <a:sym typeface="Times New Roman"/>
            </a:endParaRPr>
          </a:p>
        </p:txBody>
      </p:sp>
      <p:grpSp>
        <p:nvGrpSpPr>
          <p:cNvPr id="1857" name="Google Shape;1857;p44"/>
          <p:cNvGrpSpPr/>
          <p:nvPr/>
        </p:nvGrpSpPr>
        <p:grpSpPr>
          <a:xfrm>
            <a:off x="4984151" y="3894498"/>
            <a:ext cx="659596" cy="548345"/>
            <a:chOff x="4857150" y="3734935"/>
            <a:chExt cx="659596" cy="548345"/>
          </a:xfrm>
        </p:grpSpPr>
        <p:sp>
          <p:nvSpPr>
            <p:cNvPr id="1858" name="Google Shape;1858;p44"/>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9" name="Google Shape;1859;p44"/>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04</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860" name="Google Shape;1860;p44"/>
          <p:cNvSpPr txBox="1"/>
          <p:nvPr/>
        </p:nvSpPr>
        <p:spPr>
          <a:xfrm>
            <a:off x="5802725" y="4059700"/>
            <a:ext cx="3227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Quality and reliability check of manufactured components, imported equipment and subsystems and boosting indigenous manufacturing</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rgbClr val="000000"/>
              </a:buClr>
              <a:buSzPts val="1100"/>
              <a:buFont typeface="Arial"/>
              <a:buNone/>
            </a:pPr>
            <a:r>
              <a:t/>
            </a:r>
            <a:endParaRPr sz="1200">
              <a:solidFill>
                <a:schemeClr val="dk1"/>
              </a:solidFill>
              <a:latin typeface="Times New Roman"/>
              <a:ea typeface="Times New Roman"/>
              <a:cs typeface="Times New Roman"/>
              <a:sym typeface="Times New Roman"/>
            </a:endParaRPr>
          </a:p>
        </p:txBody>
      </p:sp>
      <p:grpSp>
        <p:nvGrpSpPr>
          <p:cNvPr id="1861" name="Google Shape;1861;p44"/>
          <p:cNvGrpSpPr/>
          <p:nvPr/>
        </p:nvGrpSpPr>
        <p:grpSpPr>
          <a:xfrm>
            <a:off x="530246" y="1640338"/>
            <a:ext cx="3758167" cy="2412746"/>
            <a:chOff x="2833400" y="2324050"/>
            <a:chExt cx="3476887" cy="2114404"/>
          </a:xfrm>
        </p:grpSpPr>
        <p:sp>
          <p:nvSpPr>
            <p:cNvPr id="1862" name="Google Shape;1862;p44"/>
            <p:cNvSpPr/>
            <p:nvPr/>
          </p:nvSpPr>
          <p:spPr>
            <a:xfrm>
              <a:off x="2833400" y="2324050"/>
              <a:ext cx="3476887" cy="2114404"/>
            </a:xfrm>
            <a:custGeom>
              <a:rect b="b" l="l" r="r" t="t"/>
              <a:pathLst>
                <a:path extrusionOk="0" h="154873" w="254717">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rgbClr val="A7E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4"/>
            <p:cNvSpPr/>
            <p:nvPr/>
          </p:nvSpPr>
          <p:spPr>
            <a:xfrm>
              <a:off x="3482088" y="3111179"/>
              <a:ext cx="911286" cy="289101"/>
            </a:xfrm>
            <a:custGeom>
              <a:rect b="b" l="l" r="r" t="t"/>
              <a:pathLst>
                <a:path extrusionOk="0" h="19620" w="61845">
                  <a:moveTo>
                    <a:pt x="38919" y="0"/>
                  </a:moveTo>
                  <a:cubicBezTo>
                    <a:pt x="29573" y="0"/>
                    <a:pt x="32080" y="6805"/>
                    <a:pt x="29488" y="8479"/>
                  </a:cubicBezTo>
                  <a:cubicBezTo>
                    <a:pt x="28786" y="8917"/>
                    <a:pt x="28218" y="9058"/>
                    <a:pt x="27714" y="9058"/>
                  </a:cubicBezTo>
                  <a:cubicBezTo>
                    <a:pt x="26806" y="9058"/>
                    <a:pt x="26105" y="8599"/>
                    <a:pt x="25204" y="8599"/>
                  </a:cubicBezTo>
                  <a:cubicBezTo>
                    <a:pt x="24704" y="8599"/>
                    <a:pt x="24143" y="8741"/>
                    <a:pt x="23450" y="9179"/>
                  </a:cubicBezTo>
                  <a:cubicBezTo>
                    <a:pt x="20782" y="10880"/>
                    <a:pt x="21982" y="14283"/>
                    <a:pt x="19814" y="14750"/>
                  </a:cubicBezTo>
                  <a:cubicBezTo>
                    <a:pt x="19623" y="14794"/>
                    <a:pt x="19426" y="14813"/>
                    <a:pt x="19224" y="14813"/>
                  </a:cubicBezTo>
                  <a:cubicBezTo>
                    <a:pt x="17703" y="14813"/>
                    <a:pt x="15895" y="13708"/>
                    <a:pt x="14085" y="13708"/>
                  </a:cubicBezTo>
                  <a:cubicBezTo>
                    <a:pt x="13411" y="13708"/>
                    <a:pt x="12736" y="13862"/>
                    <a:pt x="12075" y="14283"/>
                  </a:cubicBezTo>
                  <a:cubicBezTo>
                    <a:pt x="9440" y="15951"/>
                    <a:pt x="9407" y="17452"/>
                    <a:pt x="8206" y="17452"/>
                  </a:cubicBezTo>
                  <a:cubicBezTo>
                    <a:pt x="7405" y="17452"/>
                    <a:pt x="6056" y="17022"/>
                    <a:pt x="4821" y="17022"/>
                  </a:cubicBezTo>
                  <a:cubicBezTo>
                    <a:pt x="4203" y="17022"/>
                    <a:pt x="3614" y="17129"/>
                    <a:pt x="3136" y="17452"/>
                  </a:cubicBezTo>
                  <a:cubicBezTo>
                    <a:pt x="1701" y="18419"/>
                    <a:pt x="0" y="19620"/>
                    <a:pt x="0" y="19620"/>
                  </a:cubicBezTo>
                  <a:lnTo>
                    <a:pt x="61144" y="19620"/>
                  </a:lnTo>
                  <a:cubicBezTo>
                    <a:pt x="61144" y="19620"/>
                    <a:pt x="61844" y="17452"/>
                    <a:pt x="59209" y="15984"/>
                  </a:cubicBezTo>
                  <a:cubicBezTo>
                    <a:pt x="56540" y="14516"/>
                    <a:pt x="55340" y="15750"/>
                    <a:pt x="54372" y="14516"/>
                  </a:cubicBezTo>
                  <a:cubicBezTo>
                    <a:pt x="53405" y="13315"/>
                    <a:pt x="57007" y="10180"/>
                    <a:pt x="49769" y="7011"/>
                  </a:cubicBezTo>
                  <a:cubicBezTo>
                    <a:pt x="49769" y="7011"/>
                    <a:pt x="49302" y="239"/>
                    <a:pt x="39395" y="6"/>
                  </a:cubicBezTo>
                  <a:cubicBezTo>
                    <a:pt x="39233" y="2"/>
                    <a:pt x="39074" y="0"/>
                    <a:pt x="38919"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4"/>
            <p:cNvSpPr/>
            <p:nvPr/>
          </p:nvSpPr>
          <p:spPr>
            <a:xfrm>
              <a:off x="4323537" y="2934776"/>
              <a:ext cx="457124" cy="144550"/>
            </a:xfrm>
            <a:custGeom>
              <a:rect b="b" l="l" r="r" t="t"/>
              <a:pathLst>
                <a:path extrusionOk="0" h="9810" w="31023">
                  <a:moveTo>
                    <a:pt x="19542" y="0"/>
                  </a:moveTo>
                  <a:cubicBezTo>
                    <a:pt x="14815" y="0"/>
                    <a:pt x="16093" y="3417"/>
                    <a:pt x="14778" y="4239"/>
                  </a:cubicBezTo>
                  <a:cubicBezTo>
                    <a:pt x="14419" y="4472"/>
                    <a:pt x="14131" y="4546"/>
                    <a:pt x="13875" y="4546"/>
                  </a:cubicBezTo>
                  <a:cubicBezTo>
                    <a:pt x="13426" y="4546"/>
                    <a:pt x="13076" y="4318"/>
                    <a:pt x="12623" y="4318"/>
                  </a:cubicBezTo>
                  <a:cubicBezTo>
                    <a:pt x="12373" y="4318"/>
                    <a:pt x="12090" y="4388"/>
                    <a:pt x="11742" y="4606"/>
                  </a:cubicBezTo>
                  <a:cubicBezTo>
                    <a:pt x="10408" y="5440"/>
                    <a:pt x="11008" y="7141"/>
                    <a:pt x="9941" y="7408"/>
                  </a:cubicBezTo>
                  <a:cubicBezTo>
                    <a:pt x="9850" y="7427"/>
                    <a:pt x="9757" y="7436"/>
                    <a:pt x="9662" y="7436"/>
                  </a:cubicBezTo>
                  <a:cubicBezTo>
                    <a:pt x="8884" y="7436"/>
                    <a:pt x="7972" y="6864"/>
                    <a:pt x="7057" y="6864"/>
                  </a:cubicBezTo>
                  <a:cubicBezTo>
                    <a:pt x="6727" y="6864"/>
                    <a:pt x="6396" y="6938"/>
                    <a:pt x="6072" y="7141"/>
                  </a:cubicBezTo>
                  <a:cubicBezTo>
                    <a:pt x="4737" y="8008"/>
                    <a:pt x="4737" y="8709"/>
                    <a:pt x="4137" y="8709"/>
                  </a:cubicBezTo>
                  <a:cubicBezTo>
                    <a:pt x="3737" y="8709"/>
                    <a:pt x="3055" y="8501"/>
                    <a:pt x="2427" y="8501"/>
                  </a:cubicBezTo>
                  <a:cubicBezTo>
                    <a:pt x="2113" y="8501"/>
                    <a:pt x="1813" y="8553"/>
                    <a:pt x="1568" y="8709"/>
                  </a:cubicBezTo>
                  <a:cubicBezTo>
                    <a:pt x="868" y="9209"/>
                    <a:pt x="1" y="9810"/>
                    <a:pt x="1" y="9810"/>
                  </a:cubicBezTo>
                  <a:lnTo>
                    <a:pt x="30622" y="9810"/>
                  </a:lnTo>
                  <a:cubicBezTo>
                    <a:pt x="30622" y="9810"/>
                    <a:pt x="31023" y="8709"/>
                    <a:pt x="29655" y="8008"/>
                  </a:cubicBezTo>
                  <a:cubicBezTo>
                    <a:pt x="28321" y="7274"/>
                    <a:pt x="27720" y="7875"/>
                    <a:pt x="27220" y="7274"/>
                  </a:cubicBezTo>
                  <a:cubicBezTo>
                    <a:pt x="26753" y="6674"/>
                    <a:pt x="28554" y="5106"/>
                    <a:pt x="24952" y="3505"/>
                  </a:cubicBezTo>
                  <a:cubicBezTo>
                    <a:pt x="24952" y="3505"/>
                    <a:pt x="24685" y="136"/>
                    <a:pt x="19748" y="3"/>
                  </a:cubicBezTo>
                  <a:cubicBezTo>
                    <a:pt x="19678" y="1"/>
                    <a:pt x="19609" y="0"/>
                    <a:pt x="19542"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4"/>
            <p:cNvSpPr/>
            <p:nvPr/>
          </p:nvSpPr>
          <p:spPr>
            <a:xfrm>
              <a:off x="4753612" y="3150034"/>
              <a:ext cx="457124" cy="144580"/>
            </a:xfrm>
            <a:custGeom>
              <a:rect b="b" l="l" r="r" t="t"/>
              <a:pathLst>
                <a:path extrusionOk="0" h="9812" w="31023">
                  <a:moveTo>
                    <a:pt x="19444" y="0"/>
                  </a:moveTo>
                  <a:cubicBezTo>
                    <a:pt x="14826" y="0"/>
                    <a:pt x="16087" y="3389"/>
                    <a:pt x="14777" y="4240"/>
                  </a:cubicBezTo>
                  <a:cubicBezTo>
                    <a:pt x="14429" y="4458"/>
                    <a:pt x="14147" y="4528"/>
                    <a:pt x="13896" y="4528"/>
                  </a:cubicBezTo>
                  <a:cubicBezTo>
                    <a:pt x="13444" y="4528"/>
                    <a:pt x="13094" y="4300"/>
                    <a:pt x="12645" y="4300"/>
                  </a:cubicBezTo>
                  <a:cubicBezTo>
                    <a:pt x="12389" y="4300"/>
                    <a:pt x="12100" y="4374"/>
                    <a:pt x="11742" y="4607"/>
                  </a:cubicBezTo>
                  <a:cubicBezTo>
                    <a:pt x="10407" y="5441"/>
                    <a:pt x="11008" y="7142"/>
                    <a:pt x="9940" y="7376"/>
                  </a:cubicBezTo>
                  <a:cubicBezTo>
                    <a:pt x="9849" y="7395"/>
                    <a:pt x="9756" y="7404"/>
                    <a:pt x="9660" y="7404"/>
                  </a:cubicBezTo>
                  <a:cubicBezTo>
                    <a:pt x="8889" y="7404"/>
                    <a:pt x="7973" y="6846"/>
                    <a:pt x="7073" y="6846"/>
                  </a:cubicBezTo>
                  <a:cubicBezTo>
                    <a:pt x="6734" y="6846"/>
                    <a:pt x="6397" y="6925"/>
                    <a:pt x="6071" y="7142"/>
                  </a:cubicBezTo>
                  <a:cubicBezTo>
                    <a:pt x="4737" y="7976"/>
                    <a:pt x="4737" y="8710"/>
                    <a:pt x="4136" y="8710"/>
                  </a:cubicBezTo>
                  <a:cubicBezTo>
                    <a:pt x="3736" y="8710"/>
                    <a:pt x="3054" y="8488"/>
                    <a:pt x="2426" y="8488"/>
                  </a:cubicBezTo>
                  <a:cubicBezTo>
                    <a:pt x="2113" y="8488"/>
                    <a:pt x="1812" y="8543"/>
                    <a:pt x="1568" y="8710"/>
                  </a:cubicBezTo>
                  <a:cubicBezTo>
                    <a:pt x="834" y="9177"/>
                    <a:pt x="0" y="9811"/>
                    <a:pt x="0" y="9811"/>
                  </a:cubicBezTo>
                  <a:lnTo>
                    <a:pt x="30622" y="9811"/>
                  </a:lnTo>
                  <a:cubicBezTo>
                    <a:pt x="30622" y="9811"/>
                    <a:pt x="31022" y="8710"/>
                    <a:pt x="29655" y="7976"/>
                  </a:cubicBezTo>
                  <a:cubicBezTo>
                    <a:pt x="28320" y="7243"/>
                    <a:pt x="27720" y="7876"/>
                    <a:pt x="27253" y="7243"/>
                  </a:cubicBezTo>
                  <a:cubicBezTo>
                    <a:pt x="26752" y="6642"/>
                    <a:pt x="28554" y="5074"/>
                    <a:pt x="24951" y="3507"/>
                  </a:cubicBezTo>
                  <a:cubicBezTo>
                    <a:pt x="24951" y="3507"/>
                    <a:pt x="24684" y="104"/>
                    <a:pt x="19714" y="4"/>
                  </a:cubicBezTo>
                  <a:cubicBezTo>
                    <a:pt x="19622" y="2"/>
                    <a:pt x="19532" y="0"/>
                    <a:pt x="1944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4"/>
            <p:cNvSpPr/>
            <p:nvPr/>
          </p:nvSpPr>
          <p:spPr>
            <a:xfrm>
              <a:off x="3482088" y="3111179"/>
              <a:ext cx="911286" cy="289101"/>
            </a:xfrm>
            <a:custGeom>
              <a:rect b="b" l="l" r="r" t="t"/>
              <a:pathLst>
                <a:path extrusionOk="0" h="19620" w="61845">
                  <a:moveTo>
                    <a:pt x="38919" y="0"/>
                  </a:moveTo>
                  <a:cubicBezTo>
                    <a:pt x="29573" y="0"/>
                    <a:pt x="32080" y="6805"/>
                    <a:pt x="29488" y="8479"/>
                  </a:cubicBezTo>
                  <a:cubicBezTo>
                    <a:pt x="28786" y="8917"/>
                    <a:pt x="28218" y="9058"/>
                    <a:pt x="27714" y="9058"/>
                  </a:cubicBezTo>
                  <a:cubicBezTo>
                    <a:pt x="26806" y="9058"/>
                    <a:pt x="26105" y="8599"/>
                    <a:pt x="25204" y="8599"/>
                  </a:cubicBezTo>
                  <a:cubicBezTo>
                    <a:pt x="24704" y="8599"/>
                    <a:pt x="24143" y="8741"/>
                    <a:pt x="23450" y="9179"/>
                  </a:cubicBezTo>
                  <a:cubicBezTo>
                    <a:pt x="20782" y="10880"/>
                    <a:pt x="21982" y="14283"/>
                    <a:pt x="19814" y="14750"/>
                  </a:cubicBezTo>
                  <a:cubicBezTo>
                    <a:pt x="19623" y="14794"/>
                    <a:pt x="19426" y="14813"/>
                    <a:pt x="19224" y="14813"/>
                  </a:cubicBezTo>
                  <a:cubicBezTo>
                    <a:pt x="17703" y="14813"/>
                    <a:pt x="15895" y="13708"/>
                    <a:pt x="14085" y="13708"/>
                  </a:cubicBezTo>
                  <a:cubicBezTo>
                    <a:pt x="13411" y="13708"/>
                    <a:pt x="12736" y="13862"/>
                    <a:pt x="12075" y="14283"/>
                  </a:cubicBezTo>
                  <a:cubicBezTo>
                    <a:pt x="9440" y="15951"/>
                    <a:pt x="9407" y="17452"/>
                    <a:pt x="8206" y="17452"/>
                  </a:cubicBezTo>
                  <a:cubicBezTo>
                    <a:pt x="7405" y="17452"/>
                    <a:pt x="6056" y="17022"/>
                    <a:pt x="4821" y="17022"/>
                  </a:cubicBezTo>
                  <a:cubicBezTo>
                    <a:pt x="4203" y="17022"/>
                    <a:pt x="3614" y="17129"/>
                    <a:pt x="3136" y="17452"/>
                  </a:cubicBezTo>
                  <a:cubicBezTo>
                    <a:pt x="1701" y="18419"/>
                    <a:pt x="0" y="19620"/>
                    <a:pt x="0" y="19620"/>
                  </a:cubicBezTo>
                  <a:lnTo>
                    <a:pt x="61144" y="19620"/>
                  </a:lnTo>
                  <a:cubicBezTo>
                    <a:pt x="61144" y="19620"/>
                    <a:pt x="61844" y="17452"/>
                    <a:pt x="59209" y="15984"/>
                  </a:cubicBezTo>
                  <a:cubicBezTo>
                    <a:pt x="56540" y="14516"/>
                    <a:pt x="55340" y="15750"/>
                    <a:pt x="54372" y="14516"/>
                  </a:cubicBezTo>
                  <a:cubicBezTo>
                    <a:pt x="53405" y="13315"/>
                    <a:pt x="57007" y="10180"/>
                    <a:pt x="49769" y="7011"/>
                  </a:cubicBezTo>
                  <a:cubicBezTo>
                    <a:pt x="49769" y="7011"/>
                    <a:pt x="49302" y="239"/>
                    <a:pt x="39395" y="6"/>
                  </a:cubicBezTo>
                  <a:cubicBezTo>
                    <a:pt x="39233" y="2"/>
                    <a:pt x="39074" y="0"/>
                    <a:pt x="389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4"/>
            <p:cNvSpPr/>
            <p:nvPr/>
          </p:nvSpPr>
          <p:spPr>
            <a:xfrm>
              <a:off x="4323537" y="2934776"/>
              <a:ext cx="457124" cy="144550"/>
            </a:xfrm>
            <a:custGeom>
              <a:rect b="b" l="l" r="r" t="t"/>
              <a:pathLst>
                <a:path extrusionOk="0" h="9810" w="31023">
                  <a:moveTo>
                    <a:pt x="19542" y="0"/>
                  </a:moveTo>
                  <a:cubicBezTo>
                    <a:pt x="14815" y="0"/>
                    <a:pt x="16093" y="3417"/>
                    <a:pt x="14778" y="4239"/>
                  </a:cubicBezTo>
                  <a:cubicBezTo>
                    <a:pt x="14419" y="4472"/>
                    <a:pt x="14131" y="4546"/>
                    <a:pt x="13875" y="4546"/>
                  </a:cubicBezTo>
                  <a:cubicBezTo>
                    <a:pt x="13426" y="4546"/>
                    <a:pt x="13076" y="4318"/>
                    <a:pt x="12623" y="4318"/>
                  </a:cubicBezTo>
                  <a:cubicBezTo>
                    <a:pt x="12373" y="4318"/>
                    <a:pt x="12090" y="4388"/>
                    <a:pt x="11742" y="4606"/>
                  </a:cubicBezTo>
                  <a:cubicBezTo>
                    <a:pt x="10408" y="5440"/>
                    <a:pt x="11008" y="7141"/>
                    <a:pt x="9941" y="7408"/>
                  </a:cubicBezTo>
                  <a:cubicBezTo>
                    <a:pt x="9850" y="7427"/>
                    <a:pt x="9757" y="7436"/>
                    <a:pt x="9662" y="7436"/>
                  </a:cubicBezTo>
                  <a:cubicBezTo>
                    <a:pt x="8884" y="7436"/>
                    <a:pt x="7972" y="6864"/>
                    <a:pt x="7057" y="6864"/>
                  </a:cubicBezTo>
                  <a:cubicBezTo>
                    <a:pt x="6727" y="6864"/>
                    <a:pt x="6396" y="6938"/>
                    <a:pt x="6072" y="7141"/>
                  </a:cubicBezTo>
                  <a:cubicBezTo>
                    <a:pt x="4737" y="8008"/>
                    <a:pt x="4737" y="8709"/>
                    <a:pt x="4137" y="8709"/>
                  </a:cubicBezTo>
                  <a:cubicBezTo>
                    <a:pt x="3737" y="8709"/>
                    <a:pt x="3055" y="8501"/>
                    <a:pt x="2427" y="8501"/>
                  </a:cubicBezTo>
                  <a:cubicBezTo>
                    <a:pt x="2113" y="8501"/>
                    <a:pt x="1813" y="8553"/>
                    <a:pt x="1568" y="8709"/>
                  </a:cubicBezTo>
                  <a:cubicBezTo>
                    <a:pt x="868" y="9209"/>
                    <a:pt x="1" y="9810"/>
                    <a:pt x="1" y="9810"/>
                  </a:cubicBezTo>
                  <a:lnTo>
                    <a:pt x="30622" y="9810"/>
                  </a:lnTo>
                  <a:cubicBezTo>
                    <a:pt x="30622" y="9810"/>
                    <a:pt x="31023" y="8709"/>
                    <a:pt x="29655" y="8008"/>
                  </a:cubicBezTo>
                  <a:cubicBezTo>
                    <a:pt x="28321" y="7274"/>
                    <a:pt x="27720" y="7875"/>
                    <a:pt x="27220" y="7274"/>
                  </a:cubicBezTo>
                  <a:cubicBezTo>
                    <a:pt x="26753" y="6674"/>
                    <a:pt x="28554" y="5106"/>
                    <a:pt x="24952" y="3505"/>
                  </a:cubicBezTo>
                  <a:cubicBezTo>
                    <a:pt x="24952" y="3505"/>
                    <a:pt x="24685" y="136"/>
                    <a:pt x="19748" y="3"/>
                  </a:cubicBezTo>
                  <a:cubicBezTo>
                    <a:pt x="19678" y="1"/>
                    <a:pt x="19609" y="0"/>
                    <a:pt x="19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4"/>
            <p:cNvSpPr/>
            <p:nvPr/>
          </p:nvSpPr>
          <p:spPr>
            <a:xfrm>
              <a:off x="4753612" y="3150034"/>
              <a:ext cx="457124" cy="144580"/>
            </a:xfrm>
            <a:custGeom>
              <a:rect b="b" l="l" r="r" t="t"/>
              <a:pathLst>
                <a:path extrusionOk="0" h="9812" w="31023">
                  <a:moveTo>
                    <a:pt x="19444" y="0"/>
                  </a:moveTo>
                  <a:cubicBezTo>
                    <a:pt x="14826" y="0"/>
                    <a:pt x="16087" y="3389"/>
                    <a:pt x="14777" y="4240"/>
                  </a:cubicBezTo>
                  <a:cubicBezTo>
                    <a:pt x="14429" y="4458"/>
                    <a:pt x="14147" y="4528"/>
                    <a:pt x="13896" y="4528"/>
                  </a:cubicBezTo>
                  <a:cubicBezTo>
                    <a:pt x="13444" y="4528"/>
                    <a:pt x="13094" y="4300"/>
                    <a:pt x="12645" y="4300"/>
                  </a:cubicBezTo>
                  <a:cubicBezTo>
                    <a:pt x="12389" y="4300"/>
                    <a:pt x="12100" y="4374"/>
                    <a:pt x="11742" y="4607"/>
                  </a:cubicBezTo>
                  <a:cubicBezTo>
                    <a:pt x="10407" y="5441"/>
                    <a:pt x="11008" y="7142"/>
                    <a:pt x="9940" y="7376"/>
                  </a:cubicBezTo>
                  <a:cubicBezTo>
                    <a:pt x="9849" y="7395"/>
                    <a:pt x="9756" y="7404"/>
                    <a:pt x="9660" y="7404"/>
                  </a:cubicBezTo>
                  <a:cubicBezTo>
                    <a:pt x="8889" y="7404"/>
                    <a:pt x="7973" y="6846"/>
                    <a:pt x="7073" y="6846"/>
                  </a:cubicBezTo>
                  <a:cubicBezTo>
                    <a:pt x="6734" y="6846"/>
                    <a:pt x="6397" y="6925"/>
                    <a:pt x="6071" y="7142"/>
                  </a:cubicBezTo>
                  <a:cubicBezTo>
                    <a:pt x="4737" y="7976"/>
                    <a:pt x="4737" y="8710"/>
                    <a:pt x="4136" y="8710"/>
                  </a:cubicBezTo>
                  <a:cubicBezTo>
                    <a:pt x="3736" y="8710"/>
                    <a:pt x="3054" y="8488"/>
                    <a:pt x="2426" y="8488"/>
                  </a:cubicBezTo>
                  <a:cubicBezTo>
                    <a:pt x="2113" y="8488"/>
                    <a:pt x="1812" y="8543"/>
                    <a:pt x="1568" y="8710"/>
                  </a:cubicBezTo>
                  <a:cubicBezTo>
                    <a:pt x="834" y="9177"/>
                    <a:pt x="0" y="9811"/>
                    <a:pt x="0" y="9811"/>
                  </a:cubicBezTo>
                  <a:lnTo>
                    <a:pt x="30622" y="9811"/>
                  </a:lnTo>
                  <a:cubicBezTo>
                    <a:pt x="30622" y="9811"/>
                    <a:pt x="31022" y="8710"/>
                    <a:pt x="29655" y="7976"/>
                  </a:cubicBezTo>
                  <a:cubicBezTo>
                    <a:pt x="28320" y="7243"/>
                    <a:pt x="27720" y="7876"/>
                    <a:pt x="27253" y="7243"/>
                  </a:cubicBezTo>
                  <a:cubicBezTo>
                    <a:pt x="26752" y="6642"/>
                    <a:pt x="28554" y="5074"/>
                    <a:pt x="24951" y="3507"/>
                  </a:cubicBezTo>
                  <a:cubicBezTo>
                    <a:pt x="24951" y="3507"/>
                    <a:pt x="24684" y="104"/>
                    <a:pt x="19714" y="4"/>
                  </a:cubicBezTo>
                  <a:cubicBezTo>
                    <a:pt x="19622" y="2"/>
                    <a:pt x="19532" y="0"/>
                    <a:pt x="19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4"/>
            <p:cNvSpPr/>
            <p:nvPr/>
          </p:nvSpPr>
          <p:spPr>
            <a:xfrm>
              <a:off x="3268052" y="3928140"/>
              <a:ext cx="450464" cy="344077"/>
            </a:xfrm>
            <a:custGeom>
              <a:rect b="b" l="l" r="r" t="t"/>
              <a:pathLst>
                <a:path extrusionOk="0" h="23351" w="30571">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71" y="11542"/>
                    <a:pt x="25200" y="34"/>
                    <a:pt x="15327" y="1"/>
                  </a:cubicBezTo>
                  <a:cubicBezTo>
                    <a:pt x="15298" y="0"/>
                    <a:pt x="15269" y="0"/>
                    <a:pt x="1524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4"/>
            <p:cNvSpPr/>
            <p:nvPr/>
          </p:nvSpPr>
          <p:spPr>
            <a:xfrm>
              <a:off x="3268052" y="3928140"/>
              <a:ext cx="450464" cy="344077"/>
            </a:xfrm>
            <a:custGeom>
              <a:rect b="b" l="l" r="r" t="t"/>
              <a:pathLst>
                <a:path extrusionOk="0" h="23351" w="30571">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71" y="11542"/>
                    <a:pt x="25200" y="34"/>
                    <a:pt x="15327" y="1"/>
                  </a:cubicBezTo>
                  <a:cubicBezTo>
                    <a:pt x="15298" y="0"/>
                    <a:pt x="15269" y="0"/>
                    <a:pt x="1524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4"/>
            <p:cNvSpPr/>
            <p:nvPr/>
          </p:nvSpPr>
          <p:spPr>
            <a:xfrm>
              <a:off x="3486994" y="3940429"/>
              <a:ext cx="15251" cy="443361"/>
            </a:xfrm>
            <a:custGeom>
              <a:rect b="b" l="l" r="r" t="t"/>
              <a:pathLst>
                <a:path extrusionOk="0" h="30089" w="1035">
                  <a:moveTo>
                    <a:pt x="201" y="0"/>
                  </a:moveTo>
                  <a:lnTo>
                    <a:pt x="1" y="30089"/>
                  </a:lnTo>
                  <a:lnTo>
                    <a:pt x="1035" y="30089"/>
                  </a:lnTo>
                  <a:lnTo>
                    <a:pt x="2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4"/>
            <p:cNvSpPr/>
            <p:nvPr/>
          </p:nvSpPr>
          <p:spPr>
            <a:xfrm>
              <a:off x="3493389" y="4185200"/>
              <a:ext cx="85050" cy="70301"/>
            </a:xfrm>
            <a:custGeom>
              <a:rect b="b" l="l" r="r" t="t"/>
              <a:pathLst>
                <a:path extrusionOk="0" h="4771" w="5772">
                  <a:moveTo>
                    <a:pt x="5771" y="0"/>
                  </a:moveTo>
                  <a:lnTo>
                    <a:pt x="5771" y="0"/>
                  </a:lnTo>
                  <a:cubicBezTo>
                    <a:pt x="5771" y="0"/>
                    <a:pt x="1902" y="901"/>
                    <a:pt x="0" y="4070"/>
                  </a:cubicBezTo>
                  <a:lnTo>
                    <a:pt x="100" y="4770"/>
                  </a:lnTo>
                  <a:cubicBezTo>
                    <a:pt x="100" y="4770"/>
                    <a:pt x="2102" y="1101"/>
                    <a:pt x="57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4"/>
            <p:cNvSpPr/>
            <p:nvPr/>
          </p:nvSpPr>
          <p:spPr>
            <a:xfrm>
              <a:off x="3493389" y="4032830"/>
              <a:ext cx="85050" cy="70301"/>
            </a:xfrm>
            <a:custGeom>
              <a:rect b="b" l="l" r="r" t="t"/>
              <a:pathLst>
                <a:path extrusionOk="0" h="4771" w="5772">
                  <a:moveTo>
                    <a:pt x="5771" y="1"/>
                  </a:moveTo>
                  <a:cubicBezTo>
                    <a:pt x="5771" y="1"/>
                    <a:pt x="1902" y="901"/>
                    <a:pt x="0" y="4070"/>
                  </a:cubicBezTo>
                  <a:lnTo>
                    <a:pt x="100" y="4771"/>
                  </a:lnTo>
                  <a:cubicBezTo>
                    <a:pt x="100" y="4771"/>
                    <a:pt x="2102" y="1135"/>
                    <a:pt x="57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4"/>
            <p:cNvSpPr/>
            <p:nvPr/>
          </p:nvSpPr>
          <p:spPr>
            <a:xfrm>
              <a:off x="3493389" y="4109008"/>
              <a:ext cx="85050" cy="70315"/>
            </a:xfrm>
            <a:custGeom>
              <a:rect b="b" l="l" r="r" t="t"/>
              <a:pathLst>
                <a:path extrusionOk="0" h="4772" w="5772">
                  <a:moveTo>
                    <a:pt x="5771" y="1"/>
                  </a:moveTo>
                  <a:cubicBezTo>
                    <a:pt x="5771" y="1"/>
                    <a:pt x="1902" y="902"/>
                    <a:pt x="0" y="4037"/>
                  </a:cubicBezTo>
                  <a:lnTo>
                    <a:pt x="100" y="4771"/>
                  </a:lnTo>
                  <a:cubicBezTo>
                    <a:pt x="100" y="4771"/>
                    <a:pt x="2102" y="1102"/>
                    <a:pt x="57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4"/>
            <p:cNvSpPr/>
            <p:nvPr/>
          </p:nvSpPr>
          <p:spPr>
            <a:xfrm>
              <a:off x="3409343" y="4072156"/>
              <a:ext cx="82089" cy="70301"/>
            </a:xfrm>
            <a:custGeom>
              <a:rect b="b" l="l" r="r" t="t"/>
              <a:pathLst>
                <a:path extrusionOk="0" h="4771" w="5571">
                  <a:moveTo>
                    <a:pt x="0" y="0"/>
                  </a:moveTo>
                  <a:lnTo>
                    <a:pt x="0" y="0"/>
                  </a:lnTo>
                  <a:cubicBezTo>
                    <a:pt x="3536" y="1101"/>
                    <a:pt x="5504" y="4770"/>
                    <a:pt x="5504" y="4770"/>
                  </a:cubicBezTo>
                  <a:lnTo>
                    <a:pt x="5571" y="4036"/>
                  </a:lnTo>
                  <a:cubicBezTo>
                    <a:pt x="3736" y="901"/>
                    <a:pt x="1"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4"/>
            <p:cNvSpPr/>
            <p:nvPr/>
          </p:nvSpPr>
          <p:spPr>
            <a:xfrm>
              <a:off x="3409343" y="4146375"/>
              <a:ext cx="82089" cy="70301"/>
            </a:xfrm>
            <a:custGeom>
              <a:rect b="b" l="l" r="r" t="t"/>
              <a:pathLst>
                <a:path extrusionOk="0" h="4771" w="5571">
                  <a:moveTo>
                    <a:pt x="0" y="0"/>
                  </a:moveTo>
                  <a:lnTo>
                    <a:pt x="0" y="0"/>
                  </a:lnTo>
                  <a:cubicBezTo>
                    <a:pt x="3536" y="1101"/>
                    <a:pt x="5504" y="4770"/>
                    <a:pt x="5504" y="4770"/>
                  </a:cubicBezTo>
                  <a:lnTo>
                    <a:pt x="5571" y="4070"/>
                  </a:lnTo>
                  <a:cubicBezTo>
                    <a:pt x="3736" y="901"/>
                    <a:pt x="1"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4"/>
            <p:cNvSpPr/>
            <p:nvPr/>
          </p:nvSpPr>
          <p:spPr>
            <a:xfrm>
              <a:off x="3524980" y="3840646"/>
              <a:ext cx="536619" cy="409942"/>
            </a:xfrm>
            <a:custGeom>
              <a:rect b="b" l="l" r="r" t="t"/>
              <a:pathLst>
                <a:path extrusionOk="0" h="27821" w="36418">
                  <a:moveTo>
                    <a:pt x="18228" y="1"/>
                  </a:moveTo>
                  <a:cubicBezTo>
                    <a:pt x="6513" y="1"/>
                    <a:pt x="0" y="13588"/>
                    <a:pt x="7396" y="22684"/>
                  </a:cubicBezTo>
                  <a:cubicBezTo>
                    <a:pt x="7396" y="22684"/>
                    <a:pt x="14568" y="23384"/>
                    <a:pt x="18204" y="27821"/>
                  </a:cubicBezTo>
                  <a:cubicBezTo>
                    <a:pt x="18204" y="27821"/>
                    <a:pt x="21967" y="22782"/>
                    <a:pt x="28714" y="22782"/>
                  </a:cubicBezTo>
                  <a:cubicBezTo>
                    <a:pt x="28780" y="22782"/>
                    <a:pt x="28846" y="22783"/>
                    <a:pt x="28912" y="22784"/>
                  </a:cubicBezTo>
                  <a:cubicBezTo>
                    <a:pt x="36417" y="13744"/>
                    <a:pt x="30013" y="68"/>
                    <a:pt x="18271" y="1"/>
                  </a:cubicBezTo>
                  <a:cubicBezTo>
                    <a:pt x="18257" y="1"/>
                    <a:pt x="18242" y="1"/>
                    <a:pt x="18228"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4"/>
            <p:cNvSpPr/>
            <p:nvPr/>
          </p:nvSpPr>
          <p:spPr>
            <a:xfrm>
              <a:off x="3524980" y="3840646"/>
              <a:ext cx="536619" cy="409942"/>
            </a:xfrm>
            <a:custGeom>
              <a:rect b="b" l="l" r="r" t="t"/>
              <a:pathLst>
                <a:path extrusionOk="0" h="27821" w="36418">
                  <a:moveTo>
                    <a:pt x="18228" y="1"/>
                  </a:moveTo>
                  <a:cubicBezTo>
                    <a:pt x="6513" y="1"/>
                    <a:pt x="0" y="13588"/>
                    <a:pt x="7396" y="22684"/>
                  </a:cubicBezTo>
                  <a:cubicBezTo>
                    <a:pt x="7396" y="22684"/>
                    <a:pt x="14568" y="23384"/>
                    <a:pt x="18204" y="27821"/>
                  </a:cubicBezTo>
                  <a:cubicBezTo>
                    <a:pt x="18204" y="27821"/>
                    <a:pt x="21967" y="22782"/>
                    <a:pt x="28714" y="22782"/>
                  </a:cubicBezTo>
                  <a:cubicBezTo>
                    <a:pt x="28780" y="22782"/>
                    <a:pt x="28846" y="22783"/>
                    <a:pt x="28912" y="22784"/>
                  </a:cubicBezTo>
                  <a:cubicBezTo>
                    <a:pt x="36417" y="13744"/>
                    <a:pt x="30013" y="68"/>
                    <a:pt x="18271" y="1"/>
                  </a:cubicBezTo>
                  <a:cubicBezTo>
                    <a:pt x="18257" y="1"/>
                    <a:pt x="18242" y="1"/>
                    <a:pt x="18228"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4"/>
            <p:cNvSpPr/>
            <p:nvPr/>
          </p:nvSpPr>
          <p:spPr>
            <a:xfrm>
              <a:off x="3785827" y="3855395"/>
              <a:ext cx="18212" cy="528397"/>
            </a:xfrm>
            <a:custGeom>
              <a:rect b="b" l="l" r="r" t="t"/>
              <a:pathLst>
                <a:path extrusionOk="0" h="35860" w="1236">
                  <a:moveTo>
                    <a:pt x="268" y="1"/>
                  </a:moveTo>
                  <a:lnTo>
                    <a:pt x="1" y="35860"/>
                  </a:lnTo>
                  <a:lnTo>
                    <a:pt x="1235" y="35860"/>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4"/>
            <p:cNvSpPr/>
            <p:nvPr/>
          </p:nvSpPr>
          <p:spPr>
            <a:xfrm>
              <a:off x="3793209" y="4147347"/>
              <a:ext cx="101259" cy="83577"/>
            </a:xfrm>
            <a:custGeom>
              <a:rect b="b" l="l" r="r" t="t"/>
              <a:pathLst>
                <a:path extrusionOk="0" h="5672" w="6872">
                  <a:moveTo>
                    <a:pt x="6872" y="1"/>
                  </a:moveTo>
                  <a:lnTo>
                    <a:pt x="6872" y="1"/>
                  </a:lnTo>
                  <a:cubicBezTo>
                    <a:pt x="6871" y="1"/>
                    <a:pt x="2302" y="1068"/>
                    <a:pt x="0" y="4804"/>
                  </a:cubicBezTo>
                  <a:lnTo>
                    <a:pt x="134" y="5672"/>
                  </a:lnTo>
                  <a:cubicBezTo>
                    <a:pt x="134" y="5672"/>
                    <a:pt x="2535" y="1302"/>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4"/>
            <p:cNvSpPr/>
            <p:nvPr/>
          </p:nvSpPr>
          <p:spPr>
            <a:xfrm>
              <a:off x="3793209" y="3965493"/>
              <a:ext cx="101259" cy="83577"/>
            </a:xfrm>
            <a:custGeom>
              <a:rect b="b" l="l" r="r" t="t"/>
              <a:pathLst>
                <a:path extrusionOk="0" h="5672" w="6872">
                  <a:moveTo>
                    <a:pt x="6872" y="1"/>
                  </a:moveTo>
                  <a:cubicBezTo>
                    <a:pt x="6871" y="1"/>
                    <a:pt x="2302" y="1102"/>
                    <a:pt x="0" y="4837"/>
                  </a:cubicBezTo>
                  <a:lnTo>
                    <a:pt x="134" y="5671"/>
                  </a:lnTo>
                  <a:cubicBezTo>
                    <a:pt x="134" y="5671"/>
                    <a:pt x="2535" y="1335"/>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4"/>
            <p:cNvSpPr/>
            <p:nvPr/>
          </p:nvSpPr>
          <p:spPr>
            <a:xfrm>
              <a:off x="3793209" y="4056420"/>
              <a:ext cx="101259" cy="83577"/>
            </a:xfrm>
            <a:custGeom>
              <a:rect b="b" l="l" r="r" t="t"/>
              <a:pathLst>
                <a:path extrusionOk="0" h="5672" w="6872">
                  <a:moveTo>
                    <a:pt x="6872" y="1"/>
                  </a:moveTo>
                  <a:cubicBezTo>
                    <a:pt x="6871" y="1"/>
                    <a:pt x="2302" y="1068"/>
                    <a:pt x="0" y="4838"/>
                  </a:cubicBezTo>
                  <a:lnTo>
                    <a:pt x="134" y="5671"/>
                  </a:lnTo>
                  <a:cubicBezTo>
                    <a:pt x="134" y="5671"/>
                    <a:pt x="2535" y="1335"/>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4"/>
            <p:cNvSpPr/>
            <p:nvPr/>
          </p:nvSpPr>
          <p:spPr>
            <a:xfrm>
              <a:off x="3693426" y="4011700"/>
              <a:ext cx="97826" cy="83562"/>
            </a:xfrm>
            <a:custGeom>
              <a:rect b="b" l="l" r="r" t="t"/>
              <a:pathLst>
                <a:path extrusionOk="0" h="5671" w="6639">
                  <a:moveTo>
                    <a:pt x="1" y="0"/>
                  </a:moveTo>
                  <a:lnTo>
                    <a:pt x="1" y="0"/>
                  </a:lnTo>
                  <a:cubicBezTo>
                    <a:pt x="4204" y="1335"/>
                    <a:pt x="6539" y="5671"/>
                    <a:pt x="6539" y="5671"/>
                  </a:cubicBezTo>
                  <a:lnTo>
                    <a:pt x="6639" y="4837"/>
                  </a:lnTo>
                  <a:cubicBezTo>
                    <a:pt x="4437" y="1101"/>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4"/>
            <p:cNvSpPr/>
            <p:nvPr/>
          </p:nvSpPr>
          <p:spPr>
            <a:xfrm>
              <a:off x="3693426" y="4100653"/>
              <a:ext cx="97826" cy="84063"/>
            </a:xfrm>
            <a:custGeom>
              <a:rect b="b" l="l" r="r" t="t"/>
              <a:pathLst>
                <a:path extrusionOk="0" h="5705" w="6639">
                  <a:moveTo>
                    <a:pt x="1" y="1"/>
                  </a:moveTo>
                  <a:lnTo>
                    <a:pt x="1" y="1"/>
                  </a:lnTo>
                  <a:cubicBezTo>
                    <a:pt x="4204" y="1335"/>
                    <a:pt x="6539" y="5705"/>
                    <a:pt x="6539" y="5705"/>
                  </a:cubicBezTo>
                  <a:lnTo>
                    <a:pt x="6639" y="4838"/>
                  </a:lnTo>
                  <a:cubicBezTo>
                    <a:pt x="4437" y="1102"/>
                    <a:pt x="1"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4"/>
            <p:cNvSpPr/>
            <p:nvPr/>
          </p:nvSpPr>
          <p:spPr>
            <a:xfrm>
              <a:off x="3840036" y="3999412"/>
              <a:ext cx="379824" cy="290014"/>
            </a:xfrm>
            <a:custGeom>
              <a:rect b="b" l="l" r="r" t="t"/>
              <a:pathLst>
                <a:path extrusionOk="0" h="19682" w="25777">
                  <a:moveTo>
                    <a:pt x="12891" y="0"/>
                  </a:moveTo>
                  <a:cubicBezTo>
                    <a:pt x="4579" y="0"/>
                    <a:pt x="0" y="9618"/>
                    <a:pt x="5262" y="16045"/>
                  </a:cubicBezTo>
                  <a:cubicBezTo>
                    <a:pt x="5262" y="16045"/>
                    <a:pt x="10332" y="16545"/>
                    <a:pt x="12867" y="19681"/>
                  </a:cubicBezTo>
                  <a:cubicBezTo>
                    <a:pt x="14712" y="17473"/>
                    <a:pt x="17469" y="16145"/>
                    <a:pt x="20365" y="16145"/>
                  </a:cubicBezTo>
                  <a:cubicBezTo>
                    <a:pt x="20401" y="16145"/>
                    <a:pt x="20437" y="16145"/>
                    <a:pt x="20472" y="16145"/>
                  </a:cubicBezTo>
                  <a:cubicBezTo>
                    <a:pt x="25776" y="9707"/>
                    <a:pt x="21240" y="34"/>
                    <a:pt x="12934" y="0"/>
                  </a:cubicBezTo>
                  <a:cubicBezTo>
                    <a:pt x="12919" y="0"/>
                    <a:pt x="12905" y="0"/>
                    <a:pt x="1289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4"/>
            <p:cNvSpPr/>
            <p:nvPr/>
          </p:nvSpPr>
          <p:spPr>
            <a:xfrm>
              <a:off x="3840036" y="3999412"/>
              <a:ext cx="379824" cy="290014"/>
            </a:xfrm>
            <a:custGeom>
              <a:rect b="b" l="l" r="r" t="t"/>
              <a:pathLst>
                <a:path extrusionOk="0" h="19682" w="25777">
                  <a:moveTo>
                    <a:pt x="12891" y="0"/>
                  </a:moveTo>
                  <a:cubicBezTo>
                    <a:pt x="4579" y="0"/>
                    <a:pt x="0" y="9618"/>
                    <a:pt x="5262" y="16045"/>
                  </a:cubicBezTo>
                  <a:cubicBezTo>
                    <a:pt x="5262" y="16045"/>
                    <a:pt x="10332" y="16545"/>
                    <a:pt x="12867" y="19681"/>
                  </a:cubicBezTo>
                  <a:cubicBezTo>
                    <a:pt x="14712" y="17473"/>
                    <a:pt x="17469" y="16145"/>
                    <a:pt x="20365" y="16145"/>
                  </a:cubicBezTo>
                  <a:cubicBezTo>
                    <a:pt x="20401" y="16145"/>
                    <a:pt x="20437" y="16145"/>
                    <a:pt x="20472" y="16145"/>
                  </a:cubicBezTo>
                  <a:cubicBezTo>
                    <a:pt x="25776" y="9707"/>
                    <a:pt x="21240" y="34"/>
                    <a:pt x="12934" y="0"/>
                  </a:cubicBezTo>
                  <a:cubicBezTo>
                    <a:pt x="12919" y="0"/>
                    <a:pt x="12905" y="0"/>
                    <a:pt x="1289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4"/>
            <p:cNvSpPr/>
            <p:nvPr/>
          </p:nvSpPr>
          <p:spPr>
            <a:xfrm>
              <a:off x="4024705" y="4009726"/>
              <a:ext cx="12790" cy="374063"/>
            </a:xfrm>
            <a:custGeom>
              <a:rect b="b" l="l" r="r" t="t"/>
              <a:pathLst>
                <a:path extrusionOk="0" h="25386" w="868">
                  <a:moveTo>
                    <a:pt x="167" y="1"/>
                  </a:moveTo>
                  <a:lnTo>
                    <a:pt x="0" y="25386"/>
                  </a:lnTo>
                  <a:lnTo>
                    <a:pt x="868" y="25386"/>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4"/>
            <p:cNvSpPr/>
            <p:nvPr/>
          </p:nvSpPr>
          <p:spPr>
            <a:xfrm>
              <a:off x="4030112" y="4216158"/>
              <a:ext cx="71774" cy="59500"/>
            </a:xfrm>
            <a:custGeom>
              <a:rect b="b" l="l" r="r" t="t"/>
              <a:pathLst>
                <a:path extrusionOk="0" h="4038" w="4871">
                  <a:moveTo>
                    <a:pt x="4870" y="1"/>
                  </a:moveTo>
                  <a:lnTo>
                    <a:pt x="4870" y="1"/>
                  </a:lnTo>
                  <a:cubicBezTo>
                    <a:pt x="4870" y="1"/>
                    <a:pt x="1601" y="768"/>
                    <a:pt x="0" y="3437"/>
                  </a:cubicBezTo>
                  <a:lnTo>
                    <a:pt x="67" y="4037"/>
                  </a:lnTo>
                  <a:cubicBezTo>
                    <a:pt x="67" y="4037"/>
                    <a:pt x="1768" y="935"/>
                    <a:pt x="48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4"/>
            <p:cNvSpPr/>
            <p:nvPr/>
          </p:nvSpPr>
          <p:spPr>
            <a:xfrm>
              <a:off x="4030112" y="4087878"/>
              <a:ext cx="71774" cy="58999"/>
            </a:xfrm>
            <a:custGeom>
              <a:rect b="b" l="l" r="r" t="t"/>
              <a:pathLst>
                <a:path extrusionOk="0" h="4004" w="4871">
                  <a:moveTo>
                    <a:pt x="4870" y="1"/>
                  </a:moveTo>
                  <a:lnTo>
                    <a:pt x="4870" y="1"/>
                  </a:lnTo>
                  <a:cubicBezTo>
                    <a:pt x="4870" y="1"/>
                    <a:pt x="1601" y="768"/>
                    <a:pt x="0" y="3403"/>
                  </a:cubicBezTo>
                  <a:lnTo>
                    <a:pt x="67" y="4003"/>
                  </a:lnTo>
                  <a:cubicBezTo>
                    <a:pt x="67" y="4003"/>
                    <a:pt x="1768" y="935"/>
                    <a:pt x="48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4"/>
            <p:cNvSpPr/>
            <p:nvPr/>
          </p:nvSpPr>
          <p:spPr>
            <a:xfrm>
              <a:off x="4030112" y="4152269"/>
              <a:ext cx="71774" cy="58999"/>
            </a:xfrm>
            <a:custGeom>
              <a:rect b="b" l="l" r="r" t="t"/>
              <a:pathLst>
                <a:path extrusionOk="0" h="4004" w="4871">
                  <a:moveTo>
                    <a:pt x="4870" y="0"/>
                  </a:moveTo>
                  <a:lnTo>
                    <a:pt x="4870" y="0"/>
                  </a:lnTo>
                  <a:cubicBezTo>
                    <a:pt x="4870" y="1"/>
                    <a:pt x="1601" y="768"/>
                    <a:pt x="0" y="3403"/>
                  </a:cubicBezTo>
                  <a:lnTo>
                    <a:pt x="67" y="4003"/>
                  </a:lnTo>
                  <a:cubicBezTo>
                    <a:pt x="67" y="4003"/>
                    <a:pt x="1768" y="934"/>
                    <a:pt x="48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4"/>
            <p:cNvSpPr/>
            <p:nvPr/>
          </p:nvSpPr>
          <p:spPr>
            <a:xfrm>
              <a:off x="3959327" y="4120324"/>
              <a:ext cx="69328" cy="59485"/>
            </a:xfrm>
            <a:custGeom>
              <a:rect b="b" l="l" r="r" t="t"/>
              <a:pathLst>
                <a:path extrusionOk="0" h="4037" w="4705">
                  <a:moveTo>
                    <a:pt x="1" y="0"/>
                  </a:moveTo>
                  <a:lnTo>
                    <a:pt x="1" y="0"/>
                  </a:lnTo>
                  <a:cubicBezTo>
                    <a:pt x="2970" y="968"/>
                    <a:pt x="4638" y="4036"/>
                    <a:pt x="4638" y="4036"/>
                  </a:cubicBezTo>
                  <a:lnTo>
                    <a:pt x="4704" y="3436"/>
                  </a:lnTo>
                  <a:cubicBezTo>
                    <a:pt x="3137" y="801"/>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4"/>
            <p:cNvSpPr/>
            <p:nvPr/>
          </p:nvSpPr>
          <p:spPr>
            <a:xfrm>
              <a:off x="3959327" y="4183727"/>
              <a:ext cx="69328" cy="58999"/>
            </a:xfrm>
            <a:custGeom>
              <a:rect b="b" l="l" r="r" t="t"/>
              <a:pathLst>
                <a:path extrusionOk="0" h="4004" w="4705">
                  <a:moveTo>
                    <a:pt x="1" y="0"/>
                  </a:moveTo>
                  <a:cubicBezTo>
                    <a:pt x="2970" y="934"/>
                    <a:pt x="4638" y="4003"/>
                    <a:pt x="4638" y="4003"/>
                  </a:cubicBezTo>
                  <a:lnTo>
                    <a:pt x="4704" y="3403"/>
                  </a:lnTo>
                  <a:cubicBezTo>
                    <a:pt x="3137" y="768"/>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4"/>
            <p:cNvSpPr/>
            <p:nvPr/>
          </p:nvSpPr>
          <p:spPr>
            <a:xfrm>
              <a:off x="5248326" y="3928140"/>
              <a:ext cx="449977" cy="344077"/>
            </a:xfrm>
            <a:custGeom>
              <a:rect b="b" l="l" r="r" t="t"/>
              <a:pathLst>
                <a:path extrusionOk="0" h="23351" w="30538">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37" y="11542"/>
                    <a:pt x="25200" y="34"/>
                    <a:pt x="15327" y="1"/>
                  </a:cubicBezTo>
                  <a:cubicBezTo>
                    <a:pt x="15298" y="0"/>
                    <a:pt x="15269" y="0"/>
                    <a:pt x="1524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4"/>
            <p:cNvSpPr/>
            <p:nvPr/>
          </p:nvSpPr>
          <p:spPr>
            <a:xfrm>
              <a:off x="5248326" y="3928140"/>
              <a:ext cx="449977" cy="344077"/>
            </a:xfrm>
            <a:custGeom>
              <a:rect b="b" l="l" r="r" t="t"/>
              <a:pathLst>
                <a:path extrusionOk="0" h="23351" w="30538">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37" y="11542"/>
                    <a:pt x="25200" y="34"/>
                    <a:pt x="15327" y="1"/>
                  </a:cubicBezTo>
                  <a:cubicBezTo>
                    <a:pt x="15298" y="0"/>
                    <a:pt x="15269" y="0"/>
                    <a:pt x="1524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4"/>
            <p:cNvSpPr/>
            <p:nvPr/>
          </p:nvSpPr>
          <p:spPr>
            <a:xfrm>
              <a:off x="5467268" y="3940429"/>
              <a:ext cx="15251" cy="443361"/>
            </a:xfrm>
            <a:custGeom>
              <a:rect b="b" l="l" r="r" t="t"/>
              <a:pathLst>
                <a:path extrusionOk="0" h="30089" w="1035">
                  <a:moveTo>
                    <a:pt x="201" y="0"/>
                  </a:moveTo>
                  <a:lnTo>
                    <a:pt x="1" y="30089"/>
                  </a:lnTo>
                  <a:lnTo>
                    <a:pt x="1035" y="30089"/>
                  </a:lnTo>
                  <a:lnTo>
                    <a:pt x="2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4"/>
            <p:cNvSpPr/>
            <p:nvPr/>
          </p:nvSpPr>
          <p:spPr>
            <a:xfrm>
              <a:off x="5473162" y="4185200"/>
              <a:ext cx="85050" cy="70301"/>
            </a:xfrm>
            <a:custGeom>
              <a:rect b="b" l="l" r="r" t="t"/>
              <a:pathLst>
                <a:path extrusionOk="0" h="4771" w="5772">
                  <a:moveTo>
                    <a:pt x="5772" y="0"/>
                  </a:moveTo>
                  <a:cubicBezTo>
                    <a:pt x="5771" y="1"/>
                    <a:pt x="1935" y="901"/>
                    <a:pt x="1" y="4070"/>
                  </a:cubicBezTo>
                  <a:lnTo>
                    <a:pt x="101" y="4770"/>
                  </a:lnTo>
                  <a:cubicBezTo>
                    <a:pt x="101" y="4770"/>
                    <a:pt x="2136" y="1101"/>
                    <a:pt x="57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4"/>
            <p:cNvSpPr/>
            <p:nvPr/>
          </p:nvSpPr>
          <p:spPr>
            <a:xfrm>
              <a:off x="5473162" y="4032830"/>
              <a:ext cx="85050" cy="70301"/>
            </a:xfrm>
            <a:custGeom>
              <a:rect b="b" l="l" r="r" t="t"/>
              <a:pathLst>
                <a:path extrusionOk="0" h="4771" w="5772">
                  <a:moveTo>
                    <a:pt x="5772" y="1"/>
                  </a:moveTo>
                  <a:cubicBezTo>
                    <a:pt x="5771" y="1"/>
                    <a:pt x="1935" y="902"/>
                    <a:pt x="1" y="4070"/>
                  </a:cubicBezTo>
                  <a:lnTo>
                    <a:pt x="101" y="4771"/>
                  </a:lnTo>
                  <a:cubicBezTo>
                    <a:pt x="101" y="4771"/>
                    <a:pt x="2136" y="1135"/>
                    <a:pt x="57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4"/>
            <p:cNvSpPr/>
            <p:nvPr/>
          </p:nvSpPr>
          <p:spPr>
            <a:xfrm>
              <a:off x="5473162" y="4109008"/>
              <a:ext cx="85050" cy="70315"/>
            </a:xfrm>
            <a:custGeom>
              <a:rect b="b" l="l" r="r" t="t"/>
              <a:pathLst>
                <a:path extrusionOk="0" h="4772" w="5772">
                  <a:moveTo>
                    <a:pt x="5772" y="1"/>
                  </a:moveTo>
                  <a:lnTo>
                    <a:pt x="5772" y="1"/>
                  </a:lnTo>
                  <a:cubicBezTo>
                    <a:pt x="5771" y="1"/>
                    <a:pt x="1935" y="902"/>
                    <a:pt x="1" y="4037"/>
                  </a:cubicBezTo>
                  <a:lnTo>
                    <a:pt x="101" y="4771"/>
                  </a:lnTo>
                  <a:cubicBezTo>
                    <a:pt x="101" y="4771"/>
                    <a:pt x="2136" y="1102"/>
                    <a:pt x="57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4"/>
            <p:cNvSpPr/>
            <p:nvPr/>
          </p:nvSpPr>
          <p:spPr>
            <a:xfrm>
              <a:off x="5389617" y="4072156"/>
              <a:ext cx="82089" cy="70301"/>
            </a:xfrm>
            <a:custGeom>
              <a:rect b="b" l="l" r="r" t="t"/>
              <a:pathLst>
                <a:path extrusionOk="0" h="4771" w="5571">
                  <a:moveTo>
                    <a:pt x="0" y="0"/>
                  </a:moveTo>
                  <a:lnTo>
                    <a:pt x="0" y="0"/>
                  </a:lnTo>
                  <a:cubicBezTo>
                    <a:pt x="3536" y="1101"/>
                    <a:pt x="5471" y="4770"/>
                    <a:pt x="5471" y="4770"/>
                  </a:cubicBezTo>
                  <a:lnTo>
                    <a:pt x="5571" y="4036"/>
                  </a:lnTo>
                  <a:cubicBezTo>
                    <a:pt x="3736" y="901"/>
                    <a:pt x="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4"/>
            <p:cNvSpPr/>
            <p:nvPr/>
          </p:nvSpPr>
          <p:spPr>
            <a:xfrm>
              <a:off x="5389617" y="4146375"/>
              <a:ext cx="82089" cy="70301"/>
            </a:xfrm>
            <a:custGeom>
              <a:rect b="b" l="l" r="r" t="t"/>
              <a:pathLst>
                <a:path extrusionOk="0" h="4771" w="5571">
                  <a:moveTo>
                    <a:pt x="0" y="0"/>
                  </a:moveTo>
                  <a:lnTo>
                    <a:pt x="0" y="0"/>
                  </a:lnTo>
                  <a:cubicBezTo>
                    <a:pt x="3536" y="1101"/>
                    <a:pt x="5471" y="4770"/>
                    <a:pt x="5471" y="4770"/>
                  </a:cubicBezTo>
                  <a:lnTo>
                    <a:pt x="5571" y="4070"/>
                  </a:lnTo>
                  <a:cubicBezTo>
                    <a:pt x="3736" y="901"/>
                    <a:pt x="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4"/>
            <p:cNvSpPr/>
            <p:nvPr/>
          </p:nvSpPr>
          <p:spPr>
            <a:xfrm>
              <a:off x="5392343" y="3773810"/>
              <a:ext cx="547788" cy="460572"/>
            </a:xfrm>
            <a:custGeom>
              <a:rect b="b" l="l" r="r" t="t"/>
              <a:pathLst>
                <a:path extrusionOk="0" h="31257" w="37176">
                  <a:moveTo>
                    <a:pt x="20444" y="0"/>
                  </a:moveTo>
                  <a:cubicBezTo>
                    <a:pt x="7289" y="0"/>
                    <a:pt x="0" y="15267"/>
                    <a:pt x="8321" y="25485"/>
                  </a:cubicBezTo>
                  <a:lnTo>
                    <a:pt x="8355" y="25452"/>
                  </a:lnTo>
                  <a:cubicBezTo>
                    <a:pt x="8355" y="25452"/>
                    <a:pt x="16394" y="26252"/>
                    <a:pt x="20463" y="31256"/>
                  </a:cubicBezTo>
                  <a:cubicBezTo>
                    <a:pt x="20463" y="31256"/>
                    <a:pt x="24693" y="25584"/>
                    <a:pt x="32306" y="25584"/>
                  </a:cubicBezTo>
                  <a:cubicBezTo>
                    <a:pt x="32372" y="25584"/>
                    <a:pt x="32439" y="25584"/>
                    <a:pt x="32505" y="25585"/>
                  </a:cubicBezTo>
                  <a:cubicBezTo>
                    <a:pt x="36341" y="20949"/>
                    <a:pt x="37175" y="14477"/>
                    <a:pt x="34607" y="9007"/>
                  </a:cubicBezTo>
                  <a:cubicBezTo>
                    <a:pt x="32038" y="3536"/>
                    <a:pt x="26568" y="34"/>
                    <a:pt x="20530" y="0"/>
                  </a:cubicBezTo>
                  <a:cubicBezTo>
                    <a:pt x="20501" y="0"/>
                    <a:pt x="20473" y="0"/>
                    <a:pt x="2044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4"/>
            <p:cNvSpPr/>
            <p:nvPr/>
          </p:nvSpPr>
          <p:spPr>
            <a:xfrm>
              <a:off x="5392343" y="3773810"/>
              <a:ext cx="547788" cy="460572"/>
            </a:xfrm>
            <a:custGeom>
              <a:rect b="b" l="l" r="r" t="t"/>
              <a:pathLst>
                <a:path extrusionOk="0" h="31257" w="37176">
                  <a:moveTo>
                    <a:pt x="20444" y="0"/>
                  </a:moveTo>
                  <a:cubicBezTo>
                    <a:pt x="7289" y="0"/>
                    <a:pt x="0" y="15267"/>
                    <a:pt x="8321" y="25485"/>
                  </a:cubicBezTo>
                  <a:lnTo>
                    <a:pt x="8355" y="25452"/>
                  </a:lnTo>
                  <a:cubicBezTo>
                    <a:pt x="8355" y="25452"/>
                    <a:pt x="16394" y="26252"/>
                    <a:pt x="20463" y="31256"/>
                  </a:cubicBezTo>
                  <a:cubicBezTo>
                    <a:pt x="20463" y="31256"/>
                    <a:pt x="24693" y="25584"/>
                    <a:pt x="32306" y="25584"/>
                  </a:cubicBezTo>
                  <a:cubicBezTo>
                    <a:pt x="32372" y="25584"/>
                    <a:pt x="32439" y="25584"/>
                    <a:pt x="32505" y="25585"/>
                  </a:cubicBezTo>
                  <a:cubicBezTo>
                    <a:pt x="36341" y="20949"/>
                    <a:pt x="37175" y="14477"/>
                    <a:pt x="34607" y="9007"/>
                  </a:cubicBezTo>
                  <a:cubicBezTo>
                    <a:pt x="32038" y="3536"/>
                    <a:pt x="26568" y="34"/>
                    <a:pt x="20530" y="0"/>
                  </a:cubicBezTo>
                  <a:cubicBezTo>
                    <a:pt x="20501" y="0"/>
                    <a:pt x="20473" y="0"/>
                    <a:pt x="20444"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4"/>
            <p:cNvSpPr/>
            <p:nvPr/>
          </p:nvSpPr>
          <p:spPr>
            <a:xfrm>
              <a:off x="5685989" y="3790033"/>
              <a:ext cx="19671" cy="593762"/>
            </a:xfrm>
            <a:custGeom>
              <a:rect b="b" l="l" r="r" t="t"/>
              <a:pathLst>
                <a:path extrusionOk="0" h="40296" w="1335">
                  <a:moveTo>
                    <a:pt x="267" y="0"/>
                  </a:moveTo>
                  <a:lnTo>
                    <a:pt x="1" y="40296"/>
                  </a:lnTo>
                  <a:lnTo>
                    <a:pt x="1335" y="40296"/>
                  </a:ln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4"/>
            <p:cNvSpPr/>
            <p:nvPr/>
          </p:nvSpPr>
          <p:spPr>
            <a:xfrm>
              <a:off x="5693857" y="4117863"/>
              <a:ext cx="114049" cy="93891"/>
            </a:xfrm>
            <a:custGeom>
              <a:rect b="b" l="l" r="r" t="t"/>
              <a:pathLst>
                <a:path extrusionOk="0" h="6372" w="7740">
                  <a:moveTo>
                    <a:pt x="7739" y="0"/>
                  </a:moveTo>
                  <a:cubicBezTo>
                    <a:pt x="7738" y="1"/>
                    <a:pt x="2569" y="1202"/>
                    <a:pt x="0" y="5404"/>
                  </a:cubicBezTo>
                  <a:lnTo>
                    <a:pt x="134" y="6372"/>
                  </a:lnTo>
                  <a:cubicBezTo>
                    <a:pt x="134" y="6372"/>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4"/>
            <p:cNvSpPr/>
            <p:nvPr/>
          </p:nvSpPr>
          <p:spPr>
            <a:xfrm>
              <a:off x="5693857" y="3913892"/>
              <a:ext cx="114049" cy="93891"/>
            </a:xfrm>
            <a:custGeom>
              <a:rect b="b" l="l" r="r" t="t"/>
              <a:pathLst>
                <a:path extrusionOk="0" h="6372" w="7740">
                  <a:moveTo>
                    <a:pt x="7739" y="0"/>
                  </a:moveTo>
                  <a:cubicBezTo>
                    <a:pt x="7738" y="0"/>
                    <a:pt x="2569" y="1235"/>
                    <a:pt x="0" y="5404"/>
                  </a:cubicBezTo>
                  <a:lnTo>
                    <a:pt x="134" y="6371"/>
                  </a:lnTo>
                  <a:cubicBezTo>
                    <a:pt x="134" y="6371"/>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4"/>
            <p:cNvSpPr/>
            <p:nvPr/>
          </p:nvSpPr>
          <p:spPr>
            <a:xfrm>
              <a:off x="5693857" y="4015634"/>
              <a:ext cx="114049" cy="94378"/>
            </a:xfrm>
            <a:custGeom>
              <a:rect b="b" l="l" r="r" t="t"/>
              <a:pathLst>
                <a:path extrusionOk="0" h="6405" w="7740">
                  <a:moveTo>
                    <a:pt x="7739" y="0"/>
                  </a:moveTo>
                  <a:lnTo>
                    <a:pt x="7739" y="0"/>
                  </a:lnTo>
                  <a:cubicBezTo>
                    <a:pt x="7738" y="0"/>
                    <a:pt x="2569" y="1235"/>
                    <a:pt x="0" y="5437"/>
                  </a:cubicBezTo>
                  <a:lnTo>
                    <a:pt x="134" y="6405"/>
                  </a:lnTo>
                  <a:cubicBezTo>
                    <a:pt x="134" y="6405"/>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4"/>
            <p:cNvSpPr/>
            <p:nvPr/>
          </p:nvSpPr>
          <p:spPr>
            <a:xfrm>
              <a:off x="5581786" y="3965994"/>
              <a:ext cx="110115" cy="93891"/>
            </a:xfrm>
            <a:custGeom>
              <a:rect b="b" l="l" r="r" t="t"/>
              <a:pathLst>
                <a:path extrusionOk="0" h="6372" w="7473">
                  <a:moveTo>
                    <a:pt x="1" y="0"/>
                  </a:moveTo>
                  <a:cubicBezTo>
                    <a:pt x="4704" y="1468"/>
                    <a:pt x="7339" y="6371"/>
                    <a:pt x="7339" y="6371"/>
                  </a:cubicBezTo>
                  <a:lnTo>
                    <a:pt x="7473" y="5404"/>
                  </a:lnTo>
                  <a:cubicBezTo>
                    <a:pt x="4971" y="1201"/>
                    <a:pt x="2"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4"/>
            <p:cNvSpPr/>
            <p:nvPr/>
          </p:nvSpPr>
          <p:spPr>
            <a:xfrm>
              <a:off x="5581786" y="4065762"/>
              <a:ext cx="110115" cy="93891"/>
            </a:xfrm>
            <a:custGeom>
              <a:rect b="b" l="l" r="r" t="t"/>
              <a:pathLst>
                <a:path extrusionOk="0" h="6372" w="7473">
                  <a:moveTo>
                    <a:pt x="1" y="1"/>
                  </a:moveTo>
                  <a:cubicBezTo>
                    <a:pt x="4704" y="1502"/>
                    <a:pt x="7339" y="6372"/>
                    <a:pt x="7339" y="6372"/>
                  </a:cubicBezTo>
                  <a:lnTo>
                    <a:pt x="7473" y="5438"/>
                  </a:lnTo>
                  <a:cubicBezTo>
                    <a:pt x="4971" y="1235"/>
                    <a:pt x="2"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4"/>
            <p:cNvSpPr/>
            <p:nvPr/>
          </p:nvSpPr>
          <p:spPr>
            <a:xfrm>
              <a:off x="5562616" y="3068994"/>
              <a:ext cx="188770" cy="147468"/>
            </a:xfrm>
            <a:custGeom>
              <a:rect b="b" l="l" r="r" t="t"/>
              <a:pathLst>
                <a:path extrusionOk="0" h="10008" w="12811">
                  <a:moveTo>
                    <a:pt x="12810" y="0"/>
                  </a:moveTo>
                  <a:lnTo>
                    <a:pt x="1" y="2002"/>
                  </a:lnTo>
                  <a:lnTo>
                    <a:pt x="1" y="8006"/>
                  </a:lnTo>
                  <a:lnTo>
                    <a:pt x="12810" y="10007"/>
                  </a:lnTo>
                  <a:lnTo>
                    <a:pt x="12810"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4"/>
            <p:cNvSpPr/>
            <p:nvPr/>
          </p:nvSpPr>
          <p:spPr>
            <a:xfrm>
              <a:off x="5411733" y="3128463"/>
              <a:ext cx="127310" cy="1255348"/>
            </a:xfrm>
            <a:custGeom>
              <a:rect b="b" l="l" r="r" t="t"/>
              <a:pathLst>
                <a:path extrusionOk="0" fill="none" h="85195" w="8640">
                  <a:moveTo>
                    <a:pt x="4337" y="0"/>
                  </a:moveTo>
                  <a:lnTo>
                    <a:pt x="0" y="85195"/>
                  </a:lnTo>
                  <a:lnTo>
                    <a:pt x="8640" y="85195"/>
                  </a:lnTo>
                  <a:close/>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4"/>
            <p:cNvSpPr/>
            <p:nvPr/>
          </p:nvSpPr>
          <p:spPr>
            <a:xfrm>
              <a:off x="5476610" y="3050797"/>
              <a:ext cx="15" cy="79643"/>
            </a:xfrm>
            <a:custGeom>
              <a:rect b="b" l="l" r="r" t="t"/>
              <a:pathLst>
                <a:path extrusionOk="0" fill="none" h="5405" w="1">
                  <a:moveTo>
                    <a:pt x="0" y="5405"/>
                  </a:moveTo>
                  <a:lnTo>
                    <a:pt x="0"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4"/>
            <p:cNvSpPr/>
            <p:nvPr/>
          </p:nvSpPr>
          <p:spPr>
            <a:xfrm>
              <a:off x="5407799" y="3131896"/>
              <a:ext cx="136166" cy="15"/>
            </a:xfrm>
            <a:custGeom>
              <a:rect b="b" l="l" r="r" t="t"/>
              <a:pathLst>
                <a:path extrusionOk="0" fill="none" h="1" w="9241">
                  <a:moveTo>
                    <a:pt x="0" y="1"/>
                  </a:moveTo>
                  <a:lnTo>
                    <a:pt x="9240"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4"/>
            <p:cNvSpPr/>
            <p:nvPr/>
          </p:nvSpPr>
          <p:spPr>
            <a:xfrm>
              <a:off x="5441718" y="3478410"/>
              <a:ext cx="66366" cy="302303"/>
            </a:xfrm>
            <a:custGeom>
              <a:rect b="b" l="l" r="r" t="t"/>
              <a:pathLst>
                <a:path extrusionOk="0" fill="none" h="20516" w="4504">
                  <a:moveTo>
                    <a:pt x="4503" y="20515"/>
                  </a:moveTo>
                  <a:lnTo>
                    <a:pt x="0" y="20515"/>
                  </a:lnTo>
                  <a:lnTo>
                    <a:pt x="3336" y="1"/>
                  </a:lnTo>
                  <a:lnTo>
                    <a:pt x="1168" y="1"/>
                  </a:ln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4"/>
            <p:cNvSpPr/>
            <p:nvPr/>
          </p:nvSpPr>
          <p:spPr>
            <a:xfrm>
              <a:off x="5285413" y="3072427"/>
              <a:ext cx="135179" cy="59986"/>
            </a:xfrm>
            <a:custGeom>
              <a:rect b="b" l="l" r="r" t="t"/>
              <a:pathLst>
                <a:path extrusionOk="0" h="4071" w="9174">
                  <a:moveTo>
                    <a:pt x="568" y="1"/>
                  </a:moveTo>
                  <a:lnTo>
                    <a:pt x="0" y="3170"/>
                  </a:lnTo>
                  <a:lnTo>
                    <a:pt x="8840" y="4070"/>
                  </a:lnTo>
                  <a:lnTo>
                    <a:pt x="9174" y="2169"/>
                  </a:lnTo>
                  <a:lnTo>
                    <a:pt x="568"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4"/>
            <p:cNvSpPr/>
            <p:nvPr/>
          </p:nvSpPr>
          <p:spPr>
            <a:xfrm>
              <a:off x="5284927" y="3125015"/>
              <a:ext cx="135179" cy="59986"/>
            </a:xfrm>
            <a:custGeom>
              <a:rect b="b" l="l" r="r" t="t"/>
              <a:pathLst>
                <a:path extrusionOk="0" h="4071" w="9174">
                  <a:moveTo>
                    <a:pt x="8840" y="1"/>
                  </a:moveTo>
                  <a:lnTo>
                    <a:pt x="0" y="935"/>
                  </a:lnTo>
                  <a:lnTo>
                    <a:pt x="534" y="4070"/>
                  </a:lnTo>
                  <a:lnTo>
                    <a:pt x="9173" y="1902"/>
                  </a:lnTo>
                  <a:lnTo>
                    <a:pt x="8840"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4"/>
            <p:cNvSpPr/>
            <p:nvPr/>
          </p:nvSpPr>
          <p:spPr>
            <a:xfrm>
              <a:off x="5299176" y="3146645"/>
              <a:ext cx="131746" cy="97826"/>
            </a:xfrm>
            <a:custGeom>
              <a:rect b="b" l="l" r="r" t="t"/>
              <a:pathLst>
                <a:path extrusionOk="0" h="6639" w="8941">
                  <a:moveTo>
                    <a:pt x="8006" y="1"/>
                  </a:moveTo>
                  <a:lnTo>
                    <a:pt x="0" y="3870"/>
                  </a:lnTo>
                  <a:lnTo>
                    <a:pt x="1602" y="6639"/>
                  </a:lnTo>
                  <a:lnTo>
                    <a:pt x="8940" y="1668"/>
                  </a:lnTo>
                  <a:lnTo>
                    <a:pt x="8006"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4"/>
            <p:cNvSpPr/>
            <p:nvPr/>
          </p:nvSpPr>
          <p:spPr>
            <a:xfrm>
              <a:off x="5335054" y="3166301"/>
              <a:ext cx="112575" cy="124378"/>
            </a:xfrm>
            <a:custGeom>
              <a:rect b="b" l="l" r="r" t="t"/>
              <a:pathLst>
                <a:path extrusionOk="0" h="8441" w="7640">
                  <a:moveTo>
                    <a:pt x="6172" y="1"/>
                  </a:moveTo>
                  <a:lnTo>
                    <a:pt x="1" y="6372"/>
                  </a:lnTo>
                  <a:lnTo>
                    <a:pt x="2436" y="8440"/>
                  </a:lnTo>
                  <a:lnTo>
                    <a:pt x="7639" y="1235"/>
                  </a:lnTo>
                  <a:lnTo>
                    <a:pt x="617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4"/>
            <p:cNvSpPr/>
            <p:nvPr/>
          </p:nvSpPr>
          <p:spPr>
            <a:xfrm>
              <a:off x="5387642" y="3181537"/>
              <a:ext cx="80129" cy="135680"/>
            </a:xfrm>
            <a:custGeom>
              <a:rect b="b" l="l" r="r" t="t"/>
              <a:pathLst>
                <a:path extrusionOk="0" h="9208" w="5438">
                  <a:moveTo>
                    <a:pt x="3637" y="1"/>
                  </a:moveTo>
                  <a:lnTo>
                    <a:pt x="1" y="8107"/>
                  </a:lnTo>
                  <a:lnTo>
                    <a:pt x="3003" y="9208"/>
                  </a:lnTo>
                  <a:lnTo>
                    <a:pt x="5438" y="635"/>
                  </a:lnTo>
                  <a:lnTo>
                    <a:pt x="3637"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4"/>
            <p:cNvSpPr/>
            <p:nvPr/>
          </p:nvSpPr>
          <p:spPr>
            <a:xfrm>
              <a:off x="5451546" y="3190393"/>
              <a:ext cx="47196" cy="130758"/>
            </a:xfrm>
            <a:custGeom>
              <a:rect b="b" l="l" r="r" t="t"/>
              <a:pathLst>
                <a:path extrusionOk="0" h="8874" w="3203">
                  <a:moveTo>
                    <a:pt x="634" y="0"/>
                  </a:moveTo>
                  <a:lnTo>
                    <a:pt x="0" y="8873"/>
                  </a:lnTo>
                  <a:lnTo>
                    <a:pt x="3202" y="8873"/>
                  </a:lnTo>
                  <a:lnTo>
                    <a:pt x="2535"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4"/>
            <p:cNvSpPr/>
            <p:nvPr/>
          </p:nvSpPr>
          <p:spPr>
            <a:xfrm>
              <a:off x="5482017" y="3182524"/>
              <a:ext cx="80129" cy="135680"/>
            </a:xfrm>
            <a:custGeom>
              <a:rect b="b" l="l" r="r" t="t"/>
              <a:pathLst>
                <a:path extrusionOk="0" h="9208" w="5438">
                  <a:moveTo>
                    <a:pt x="1802" y="1"/>
                  </a:moveTo>
                  <a:lnTo>
                    <a:pt x="0" y="668"/>
                  </a:lnTo>
                  <a:lnTo>
                    <a:pt x="2435" y="9207"/>
                  </a:lnTo>
                  <a:lnTo>
                    <a:pt x="5438" y="8106"/>
                  </a:lnTo>
                  <a:lnTo>
                    <a:pt x="1802"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4"/>
            <p:cNvSpPr/>
            <p:nvPr/>
          </p:nvSpPr>
          <p:spPr>
            <a:xfrm>
              <a:off x="5503147" y="3168762"/>
              <a:ext cx="112575" cy="123877"/>
            </a:xfrm>
            <a:custGeom>
              <a:rect b="b" l="l" r="r" t="t"/>
              <a:pathLst>
                <a:path extrusionOk="0" h="8407" w="7640">
                  <a:moveTo>
                    <a:pt x="1468" y="1"/>
                  </a:moveTo>
                  <a:lnTo>
                    <a:pt x="1" y="1201"/>
                  </a:lnTo>
                  <a:lnTo>
                    <a:pt x="5204" y="8407"/>
                  </a:lnTo>
                  <a:lnTo>
                    <a:pt x="7639" y="6372"/>
                  </a:lnTo>
                  <a:lnTo>
                    <a:pt x="1468"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4"/>
            <p:cNvSpPr/>
            <p:nvPr/>
          </p:nvSpPr>
          <p:spPr>
            <a:xfrm>
              <a:off x="5520357" y="3149592"/>
              <a:ext cx="132232" cy="98327"/>
            </a:xfrm>
            <a:custGeom>
              <a:rect b="b" l="l" r="r" t="t"/>
              <a:pathLst>
                <a:path extrusionOk="0" h="6673" w="8974">
                  <a:moveTo>
                    <a:pt x="968" y="1"/>
                  </a:moveTo>
                  <a:lnTo>
                    <a:pt x="0" y="1669"/>
                  </a:lnTo>
                  <a:lnTo>
                    <a:pt x="7372" y="6672"/>
                  </a:lnTo>
                  <a:lnTo>
                    <a:pt x="8973" y="3903"/>
                  </a:lnTo>
                  <a:lnTo>
                    <a:pt x="968"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4"/>
            <p:cNvSpPr/>
            <p:nvPr/>
          </p:nvSpPr>
          <p:spPr>
            <a:xfrm>
              <a:off x="5533132" y="3128949"/>
              <a:ext cx="135179" cy="59986"/>
            </a:xfrm>
            <a:custGeom>
              <a:rect b="b" l="l" r="r" t="t"/>
              <a:pathLst>
                <a:path extrusionOk="0" h="4071" w="9174">
                  <a:moveTo>
                    <a:pt x="334" y="1"/>
                  </a:moveTo>
                  <a:lnTo>
                    <a:pt x="0" y="1869"/>
                  </a:lnTo>
                  <a:lnTo>
                    <a:pt x="8607" y="4070"/>
                  </a:lnTo>
                  <a:lnTo>
                    <a:pt x="9174" y="901"/>
                  </a:lnTo>
                  <a:lnTo>
                    <a:pt x="334"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4"/>
            <p:cNvSpPr/>
            <p:nvPr/>
          </p:nvSpPr>
          <p:spPr>
            <a:xfrm>
              <a:off x="5533618" y="3075875"/>
              <a:ext cx="135194" cy="59971"/>
            </a:xfrm>
            <a:custGeom>
              <a:rect b="b" l="l" r="r" t="t"/>
              <a:pathLst>
                <a:path extrusionOk="0" h="4070" w="9175">
                  <a:moveTo>
                    <a:pt x="8607" y="0"/>
                  </a:moveTo>
                  <a:lnTo>
                    <a:pt x="1" y="2168"/>
                  </a:lnTo>
                  <a:lnTo>
                    <a:pt x="334" y="4070"/>
                  </a:lnTo>
                  <a:lnTo>
                    <a:pt x="9174" y="3169"/>
                  </a:lnTo>
                  <a:lnTo>
                    <a:pt x="8607" y="0"/>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4"/>
            <p:cNvSpPr/>
            <p:nvPr/>
          </p:nvSpPr>
          <p:spPr>
            <a:xfrm>
              <a:off x="5522317" y="3016391"/>
              <a:ext cx="132232" cy="98327"/>
            </a:xfrm>
            <a:custGeom>
              <a:rect b="b" l="l" r="r" t="t"/>
              <a:pathLst>
                <a:path extrusionOk="0" h="6673" w="8974">
                  <a:moveTo>
                    <a:pt x="7373" y="1"/>
                  </a:moveTo>
                  <a:lnTo>
                    <a:pt x="1" y="5004"/>
                  </a:lnTo>
                  <a:lnTo>
                    <a:pt x="968" y="6672"/>
                  </a:lnTo>
                  <a:lnTo>
                    <a:pt x="8974" y="2770"/>
                  </a:lnTo>
                  <a:lnTo>
                    <a:pt x="7373"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4"/>
            <p:cNvSpPr/>
            <p:nvPr/>
          </p:nvSpPr>
          <p:spPr>
            <a:xfrm>
              <a:off x="5505608" y="2970685"/>
              <a:ext cx="113062" cy="124378"/>
            </a:xfrm>
            <a:custGeom>
              <a:rect b="b" l="l" r="r" t="t"/>
              <a:pathLst>
                <a:path extrusionOk="0" h="8441" w="7673">
                  <a:moveTo>
                    <a:pt x="5204" y="1"/>
                  </a:moveTo>
                  <a:lnTo>
                    <a:pt x="0" y="7206"/>
                  </a:lnTo>
                  <a:lnTo>
                    <a:pt x="1468" y="8440"/>
                  </a:lnTo>
                  <a:lnTo>
                    <a:pt x="7673" y="2069"/>
                  </a:lnTo>
                  <a:lnTo>
                    <a:pt x="5204"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4"/>
            <p:cNvSpPr/>
            <p:nvPr/>
          </p:nvSpPr>
          <p:spPr>
            <a:xfrm>
              <a:off x="5485451" y="2944148"/>
              <a:ext cx="80144" cy="135665"/>
            </a:xfrm>
            <a:custGeom>
              <a:rect b="b" l="l" r="r" t="t"/>
              <a:pathLst>
                <a:path extrusionOk="0" h="9207" w="5439">
                  <a:moveTo>
                    <a:pt x="2436" y="0"/>
                  </a:moveTo>
                  <a:lnTo>
                    <a:pt x="1" y="8540"/>
                  </a:lnTo>
                  <a:lnTo>
                    <a:pt x="1802" y="9207"/>
                  </a:lnTo>
                  <a:lnTo>
                    <a:pt x="5438" y="1101"/>
                  </a:lnTo>
                  <a:lnTo>
                    <a:pt x="2436"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4"/>
            <p:cNvSpPr/>
            <p:nvPr/>
          </p:nvSpPr>
          <p:spPr>
            <a:xfrm>
              <a:off x="5300649" y="3013445"/>
              <a:ext cx="132232" cy="97826"/>
            </a:xfrm>
            <a:custGeom>
              <a:rect b="b" l="l" r="r" t="t"/>
              <a:pathLst>
                <a:path extrusionOk="0" h="6639" w="8974">
                  <a:moveTo>
                    <a:pt x="1602" y="1"/>
                  </a:moveTo>
                  <a:lnTo>
                    <a:pt x="1" y="2769"/>
                  </a:lnTo>
                  <a:lnTo>
                    <a:pt x="8006" y="6639"/>
                  </a:lnTo>
                  <a:lnTo>
                    <a:pt x="8974" y="4971"/>
                  </a:lnTo>
                  <a:lnTo>
                    <a:pt x="160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4"/>
            <p:cNvSpPr/>
            <p:nvPr/>
          </p:nvSpPr>
          <p:spPr>
            <a:xfrm>
              <a:off x="5337515" y="2968224"/>
              <a:ext cx="113062" cy="124378"/>
            </a:xfrm>
            <a:custGeom>
              <a:rect b="b" l="l" r="r" t="t"/>
              <a:pathLst>
                <a:path extrusionOk="0" h="8441" w="7673">
                  <a:moveTo>
                    <a:pt x="2469" y="1"/>
                  </a:moveTo>
                  <a:lnTo>
                    <a:pt x="0" y="2069"/>
                  </a:lnTo>
                  <a:lnTo>
                    <a:pt x="6205" y="8440"/>
                  </a:lnTo>
                  <a:lnTo>
                    <a:pt x="7672" y="7206"/>
                  </a:lnTo>
                  <a:lnTo>
                    <a:pt x="2469"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4"/>
            <p:cNvSpPr/>
            <p:nvPr/>
          </p:nvSpPr>
          <p:spPr>
            <a:xfrm>
              <a:off x="5391090" y="2943160"/>
              <a:ext cx="80129" cy="135179"/>
            </a:xfrm>
            <a:custGeom>
              <a:rect b="b" l="l" r="r" t="t"/>
              <a:pathLst>
                <a:path extrusionOk="0" h="9174" w="5438">
                  <a:moveTo>
                    <a:pt x="3002" y="1"/>
                  </a:moveTo>
                  <a:lnTo>
                    <a:pt x="0" y="1068"/>
                  </a:lnTo>
                  <a:lnTo>
                    <a:pt x="3636" y="9174"/>
                  </a:lnTo>
                  <a:lnTo>
                    <a:pt x="5437" y="8540"/>
                  </a:lnTo>
                  <a:lnTo>
                    <a:pt x="300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4"/>
            <p:cNvSpPr/>
            <p:nvPr/>
          </p:nvSpPr>
          <p:spPr>
            <a:xfrm>
              <a:off x="5454979" y="2940213"/>
              <a:ext cx="47196" cy="130758"/>
            </a:xfrm>
            <a:custGeom>
              <a:rect b="b" l="l" r="r" t="t"/>
              <a:pathLst>
                <a:path extrusionOk="0" h="8874" w="3203">
                  <a:moveTo>
                    <a:pt x="1" y="1"/>
                  </a:moveTo>
                  <a:lnTo>
                    <a:pt x="634" y="8874"/>
                  </a:lnTo>
                  <a:lnTo>
                    <a:pt x="2569" y="8874"/>
                  </a:lnTo>
                  <a:lnTo>
                    <a:pt x="3203"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4"/>
            <p:cNvSpPr/>
            <p:nvPr/>
          </p:nvSpPr>
          <p:spPr>
            <a:xfrm>
              <a:off x="5454979" y="3114288"/>
              <a:ext cx="38355" cy="32859"/>
            </a:xfrm>
            <a:custGeom>
              <a:rect b="b" l="l" r="r" t="t"/>
              <a:pathLst>
                <a:path extrusionOk="0" h="2230" w="2603">
                  <a:moveTo>
                    <a:pt x="1474" y="1"/>
                  </a:moveTo>
                  <a:cubicBezTo>
                    <a:pt x="1204" y="1"/>
                    <a:pt x="928" y="102"/>
                    <a:pt x="701" y="329"/>
                  </a:cubicBezTo>
                  <a:cubicBezTo>
                    <a:pt x="1" y="1029"/>
                    <a:pt x="501" y="2230"/>
                    <a:pt x="1468" y="2230"/>
                  </a:cubicBezTo>
                  <a:cubicBezTo>
                    <a:pt x="2102" y="2230"/>
                    <a:pt x="2603" y="1730"/>
                    <a:pt x="2603" y="1096"/>
                  </a:cubicBezTo>
                  <a:cubicBezTo>
                    <a:pt x="2580" y="442"/>
                    <a:pt x="2039" y="1"/>
                    <a:pt x="1474" y="1"/>
                  </a:cubicBezTo>
                  <a:close/>
                </a:path>
              </a:pathLst>
            </a:custGeom>
            <a:solidFill>
              <a:srgbClr val="000000"/>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4"/>
            <p:cNvSpPr/>
            <p:nvPr/>
          </p:nvSpPr>
          <p:spPr>
            <a:xfrm>
              <a:off x="4878944" y="3975321"/>
              <a:ext cx="608010" cy="408469"/>
            </a:xfrm>
            <a:custGeom>
              <a:rect b="b" l="l" r="r" t="t"/>
              <a:pathLst>
                <a:path extrusionOk="0" h="27721" w="41263">
                  <a:moveTo>
                    <a:pt x="0" y="1"/>
                  </a:moveTo>
                  <a:lnTo>
                    <a:pt x="0" y="27721"/>
                  </a:lnTo>
                  <a:lnTo>
                    <a:pt x="41263" y="27721"/>
                  </a:lnTo>
                  <a:lnTo>
                    <a:pt x="41263" y="1"/>
                  </a:lnTo>
                  <a:close/>
                </a:path>
              </a:pathLst>
            </a:custGeom>
            <a:solidFill>
              <a:srgbClr val="000000"/>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4"/>
            <p:cNvSpPr/>
            <p:nvPr/>
          </p:nvSpPr>
          <p:spPr>
            <a:xfrm>
              <a:off x="4077779" y="3468582"/>
              <a:ext cx="815450" cy="915220"/>
            </a:xfrm>
            <a:custGeom>
              <a:rect b="b" l="l" r="r" t="t"/>
              <a:pathLst>
                <a:path extrusionOk="0" h="62112" w="55341">
                  <a:moveTo>
                    <a:pt x="27254" y="1"/>
                  </a:moveTo>
                  <a:lnTo>
                    <a:pt x="10208" y="8273"/>
                  </a:lnTo>
                  <a:lnTo>
                    <a:pt x="1" y="34325"/>
                  </a:lnTo>
                  <a:lnTo>
                    <a:pt x="1" y="62112"/>
                  </a:lnTo>
                  <a:lnTo>
                    <a:pt x="55340" y="62112"/>
                  </a:lnTo>
                  <a:lnTo>
                    <a:pt x="55340" y="34325"/>
                  </a:lnTo>
                  <a:lnTo>
                    <a:pt x="44833" y="8340"/>
                  </a:lnTo>
                  <a:lnTo>
                    <a:pt x="27254"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4"/>
            <p:cNvSpPr/>
            <p:nvPr/>
          </p:nvSpPr>
          <p:spPr>
            <a:xfrm>
              <a:off x="4024218" y="3451387"/>
              <a:ext cx="922588" cy="568196"/>
            </a:xfrm>
            <a:custGeom>
              <a:rect b="b" l="l" r="r" t="t"/>
              <a:pathLst>
                <a:path extrusionOk="0" h="38561" w="62612">
                  <a:moveTo>
                    <a:pt x="30922" y="0"/>
                  </a:moveTo>
                  <a:lnTo>
                    <a:pt x="13143" y="8640"/>
                  </a:lnTo>
                  <a:lnTo>
                    <a:pt x="2902" y="34758"/>
                  </a:lnTo>
                  <a:lnTo>
                    <a:pt x="0" y="36860"/>
                  </a:lnTo>
                  <a:lnTo>
                    <a:pt x="1234" y="38561"/>
                  </a:lnTo>
                  <a:lnTo>
                    <a:pt x="4470" y="36193"/>
                  </a:lnTo>
                  <a:lnTo>
                    <a:pt x="14610" y="10241"/>
                  </a:lnTo>
                  <a:lnTo>
                    <a:pt x="30922" y="2302"/>
                  </a:lnTo>
                  <a:lnTo>
                    <a:pt x="47767" y="10307"/>
                  </a:lnTo>
                  <a:lnTo>
                    <a:pt x="58108" y="36059"/>
                  </a:lnTo>
                  <a:lnTo>
                    <a:pt x="58242" y="36226"/>
                  </a:lnTo>
                  <a:lnTo>
                    <a:pt x="61477" y="38327"/>
                  </a:lnTo>
                  <a:lnTo>
                    <a:pt x="62611" y="36560"/>
                  </a:lnTo>
                  <a:lnTo>
                    <a:pt x="59743" y="34725"/>
                  </a:lnTo>
                  <a:lnTo>
                    <a:pt x="49202" y="8673"/>
                  </a:lnTo>
                  <a:lnTo>
                    <a:pt x="30922"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4"/>
            <p:cNvSpPr/>
            <p:nvPr/>
          </p:nvSpPr>
          <p:spPr>
            <a:xfrm>
              <a:off x="4417913" y="3619966"/>
              <a:ext cx="135179" cy="345064"/>
            </a:xfrm>
            <a:custGeom>
              <a:rect b="b" l="l" r="r" t="t"/>
              <a:pathLst>
                <a:path extrusionOk="0" h="23418" w="9174">
                  <a:moveTo>
                    <a:pt x="0" y="1"/>
                  </a:moveTo>
                  <a:lnTo>
                    <a:pt x="0" y="23417"/>
                  </a:lnTo>
                  <a:lnTo>
                    <a:pt x="9173" y="23417"/>
                  </a:lnTo>
                  <a:lnTo>
                    <a:pt x="9173"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4"/>
            <p:cNvSpPr/>
            <p:nvPr/>
          </p:nvSpPr>
          <p:spPr>
            <a:xfrm>
              <a:off x="4344181" y="4014161"/>
              <a:ext cx="282632" cy="369627"/>
            </a:xfrm>
            <a:custGeom>
              <a:rect b="b" l="l" r="r" t="t"/>
              <a:pathLst>
                <a:path extrusionOk="0" h="25085" w="19181">
                  <a:moveTo>
                    <a:pt x="1" y="0"/>
                  </a:moveTo>
                  <a:lnTo>
                    <a:pt x="1" y="25085"/>
                  </a:lnTo>
                  <a:lnTo>
                    <a:pt x="19181" y="25085"/>
                  </a:lnTo>
                  <a:lnTo>
                    <a:pt x="19181"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4"/>
            <p:cNvSpPr/>
            <p:nvPr/>
          </p:nvSpPr>
          <p:spPr>
            <a:xfrm>
              <a:off x="4254241" y="3952718"/>
              <a:ext cx="462532" cy="24593"/>
            </a:xfrm>
            <a:custGeom>
              <a:rect b="b" l="l" r="r" t="t"/>
              <a:pathLst>
                <a:path extrusionOk="0" h="1669" w="31390">
                  <a:moveTo>
                    <a:pt x="0" y="0"/>
                  </a:moveTo>
                  <a:lnTo>
                    <a:pt x="0" y="1668"/>
                  </a:lnTo>
                  <a:lnTo>
                    <a:pt x="31389" y="1668"/>
                  </a:lnTo>
                  <a:lnTo>
                    <a:pt x="31389"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4"/>
            <p:cNvSpPr/>
            <p:nvPr/>
          </p:nvSpPr>
          <p:spPr>
            <a:xfrm>
              <a:off x="4254241" y="3595388"/>
              <a:ext cx="462532" cy="24593"/>
            </a:xfrm>
            <a:custGeom>
              <a:rect b="b" l="l" r="r" t="t"/>
              <a:pathLst>
                <a:path extrusionOk="0" h="1669" w="31390">
                  <a:moveTo>
                    <a:pt x="0" y="1"/>
                  </a:moveTo>
                  <a:lnTo>
                    <a:pt x="0" y="1669"/>
                  </a:lnTo>
                  <a:lnTo>
                    <a:pt x="31389" y="1669"/>
                  </a:lnTo>
                  <a:lnTo>
                    <a:pt x="31389"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4"/>
            <p:cNvSpPr/>
            <p:nvPr/>
          </p:nvSpPr>
          <p:spPr>
            <a:xfrm>
              <a:off x="4359416" y="4068222"/>
              <a:ext cx="47697" cy="280171"/>
            </a:xfrm>
            <a:custGeom>
              <a:rect b="b" l="l" r="r" t="t"/>
              <a:pathLst>
                <a:path extrusionOk="0" h="19014" w="3237">
                  <a:moveTo>
                    <a:pt x="1" y="0"/>
                  </a:moveTo>
                  <a:lnTo>
                    <a:pt x="1" y="19014"/>
                  </a:lnTo>
                  <a:lnTo>
                    <a:pt x="3236" y="950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4"/>
            <p:cNvSpPr/>
            <p:nvPr/>
          </p:nvSpPr>
          <p:spPr>
            <a:xfrm>
              <a:off x="4366784" y="4047078"/>
              <a:ext cx="95380" cy="140100"/>
            </a:xfrm>
            <a:custGeom>
              <a:rect b="b" l="l" r="r" t="t"/>
              <a:pathLst>
                <a:path extrusionOk="0" h="9508" w="6473">
                  <a:moveTo>
                    <a:pt x="1" y="1"/>
                  </a:moveTo>
                  <a:lnTo>
                    <a:pt x="3237" y="9508"/>
                  </a:lnTo>
                  <a:lnTo>
                    <a:pt x="647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4"/>
            <p:cNvSpPr/>
            <p:nvPr/>
          </p:nvSpPr>
          <p:spPr>
            <a:xfrm>
              <a:off x="4366784" y="4229434"/>
              <a:ext cx="95380" cy="140100"/>
            </a:xfrm>
            <a:custGeom>
              <a:rect b="b" l="l" r="r" t="t"/>
              <a:pathLst>
                <a:path extrusionOk="0" h="9508" w="6473">
                  <a:moveTo>
                    <a:pt x="3237" y="0"/>
                  </a:moveTo>
                  <a:lnTo>
                    <a:pt x="1" y="9507"/>
                  </a:lnTo>
                  <a:lnTo>
                    <a:pt x="6472" y="9507"/>
                  </a:lnTo>
                  <a:lnTo>
                    <a:pt x="3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4"/>
            <p:cNvSpPr/>
            <p:nvPr/>
          </p:nvSpPr>
          <p:spPr>
            <a:xfrm>
              <a:off x="4421832" y="4068222"/>
              <a:ext cx="47697" cy="280171"/>
            </a:xfrm>
            <a:custGeom>
              <a:rect b="b" l="l" r="r" t="t"/>
              <a:pathLst>
                <a:path extrusionOk="0" h="19014" w="3237">
                  <a:moveTo>
                    <a:pt x="3237" y="0"/>
                  </a:moveTo>
                  <a:lnTo>
                    <a:pt x="1" y="9507"/>
                  </a:lnTo>
                  <a:lnTo>
                    <a:pt x="3237" y="19014"/>
                  </a:lnTo>
                  <a:lnTo>
                    <a:pt x="3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4"/>
            <p:cNvSpPr/>
            <p:nvPr/>
          </p:nvSpPr>
          <p:spPr>
            <a:xfrm>
              <a:off x="4507853" y="4047078"/>
              <a:ext cx="95866" cy="140100"/>
            </a:xfrm>
            <a:custGeom>
              <a:rect b="b" l="l" r="r" t="t"/>
              <a:pathLst>
                <a:path extrusionOk="0" h="9508" w="6506">
                  <a:moveTo>
                    <a:pt x="0" y="1"/>
                  </a:moveTo>
                  <a:lnTo>
                    <a:pt x="3236" y="9508"/>
                  </a:lnTo>
                  <a:lnTo>
                    <a:pt x="650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4"/>
            <p:cNvSpPr/>
            <p:nvPr/>
          </p:nvSpPr>
          <p:spPr>
            <a:xfrm>
              <a:off x="4501458" y="4070683"/>
              <a:ext cx="47211" cy="275751"/>
            </a:xfrm>
            <a:custGeom>
              <a:rect b="b" l="l" r="r" t="t"/>
              <a:pathLst>
                <a:path extrusionOk="0" h="18714" w="3204">
                  <a:moveTo>
                    <a:pt x="1" y="0"/>
                  </a:moveTo>
                  <a:lnTo>
                    <a:pt x="1" y="18714"/>
                  </a:lnTo>
                  <a:lnTo>
                    <a:pt x="3203" y="9340"/>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4"/>
            <p:cNvSpPr/>
            <p:nvPr/>
          </p:nvSpPr>
          <p:spPr>
            <a:xfrm>
              <a:off x="4562901" y="4066248"/>
              <a:ext cx="48670" cy="284607"/>
            </a:xfrm>
            <a:custGeom>
              <a:rect b="b" l="l" r="r" t="t"/>
              <a:pathLst>
                <a:path extrusionOk="0" h="19315" w="3303">
                  <a:moveTo>
                    <a:pt x="3303" y="1"/>
                  </a:moveTo>
                  <a:lnTo>
                    <a:pt x="0" y="9641"/>
                  </a:lnTo>
                  <a:lnTo>
                    <a:pt x="3303" y="19315"/>
                  </a:lnTo>
                  <a:lnTo>
                    <a:pt x="33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4"/>
            <p:cNvSpPr/>
            <p:nvPr/>
          </p:nvSpPr>
          <p:spPr>
            <a:xfrm>
              <a:off x="4507853" y="4229434"/>
              <a:ext cx="95866" cy="140100"/>
            </a:xfrm>
            <a:custGeom>
              <a:rect b="b" l="l" r="r" t="t"/>
              <a:pathLst>
                <a:path extrusionOk="0" h="9508" w="6506">
                  <a:moveTo>
                    <a:pt x="3236" y="0"/>
                  </a:moveTo>
                  <a:lnTo>
                    <a:pt x="0" y="9507"/>
                  </a:lnTo>
                  <a:lnTo>
                    <a:pt x="6505" y="9507"/>
                  </a:lnTo>
                  <a:lnTo>
                    <a:pt x="3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4"/>
            <p:cNvSpPr/>
            <p:nvPr/>
          </p:nvSpPr>
          <p:spPr>
            <a:xfrm>
              <a:off x="4479842" y="3451387"/>
              <a:ext cx="1056765" cy="564763"/>
            </a:xfrm>
            <a:custGeom>
              <a:rect b="b" l="l" r="r" t="t"/>
              <a:pathLst>
                <a:path extrusionOk="0" h="38328" w="71718">
                  <a:moveTo>
                    <a:pt x="0" y="0"/>
                  </a:moveTo>
                  <a:lnTo>
                    <a:pt x="18280" y="8673"/>
                  </a:lnTo>
                  <a:lnTo>
                    <a:pt x="28821" y="34725"/>
                  </a:lnTo>
                  <a:lnTo>
                    <a:pt x="31689" y="36560"/>
                  </a:lnTo>
                  <a:lnTo>
                    <a:pt x="67849" y="36560"/>
                  </a:lnTo>
                  <a:lnTo>
                    <a:pt x="70584" y="38327"/>
                  </a:lnTo>
                  <a:lnTo>
                    <a:pt x="71718" y="36560"/>
                  </a:lnTo>
                  <a:lnTo>
                    <a:pt x="68849" y="34725"/>
                  </a:lnTo>
                  <a:lnTo>
                    <a:pt x="58308" y="8673"/>
                  </a:lnTo>
                  <a:lnTo>
                    <a:pt x="4002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4"/>
            <p:cNvSpPr/>
            <p:nvPr/>
          </p:nvSpPr>
          <p:spPr>
            <a:xfrm>
              <a:off x="4479842" y="3451387"/>
              <a:ext cx="1056765" cy="564763"/>
            </a:xfrm>
            <a:custGeom>
              <a:rect b="b" l="l" r="r" t="t"/>
              <a:pathLst>
                <a:path extrusionOk="0" h="38328" w="71718">
                  <a:moveTo>
                    <a:pt x="0" y="0"/>
                  </a:moveTo>
                  <a:lnTo>
                    <a:pt x="18280" y="8673"/>
                  </a:lnTo>
                  <a:lnTo>
                    <a:pt x="28821" y="34725"/>
                  </a:lnTo>
                  <a:lnTo>
                    <a:pt x="31689" y="36560"/>
                  </a:lnTo>
                  <a:lnTo>
                    <a:pt x="67849" y="36560"/>
                  </a:lnTo>
                  <a:lnTo>
                    <a:pt x="70584" y="38327"/>
                  </a:lnTo>
                  <a:lnTo>
                    <a:pt x="71718" y="36560"/>
                  </a:lnTo>
                  <a:lnTo>
                    <a:pt x="68849" y="34725"/>
                  </a:lnTo>
                  <a:lnTo>
                    <a:pt x="58308" y="8673"/>
                  </a:lnTo>
                  <a:lnTo>
                    <a:pt x="40029" y="0"/>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4"/>
            <p:cNvSpPr/>
            <p:nvPr/>
          </p:nvSpPr>
          <p:spPr>
            <a:xfrm>
              <a:off x="4479842" y="3451387"/>
              <a:ext cx="859183" cy="127797"/>
            </a:xfrm>
            <a:custGeom>
              <a:rect b="b" l="l" r="r" t="t"/>
              <a:pathLst>
                <a:path extrusionOk="0" h="8673" w="58309">
                  <a:moveTo>
                    <a:pt x="0" y="0"/>
                  </a:moveTo>
                  <a:lnTo>
                    <a:pt x="18280" y="8673"/>
                  </a:lnTo>
                  <a:lnTo>
                    <a:pt x="58308" y="8673"/>
                  </a:lnTo>
                  <a:lnTo>
                    <a:pt x="400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4"/>
            <p:cNvSpPr/>
            <p:nvPr/>
          </p:nvSpPr>
          <p:spPr>
            <a:xfrm>
              <a:off x="4479842" y="3451387"/>
              <a:ext cx="1056765" cy="564763"/>
            </a:xfrm>
            <a:custGeom>
              <a:rect b="b" l="l" r="r" t="t"/>
              <a:pathLst>
                <a:path extrusionOk="0" fill="none" h="38328" w="71718">
                  <a:moveTo>
                    <a:pt x="71718" y="36560"/>
                  </a:moveTo>
                  <a:lnTo>
                    <a:pt x="68849" y="34725"/>
                  </a:lnTo>
                  <a:lnTo>
                    <a:pt x="58308" y="8673"/>
                  </a:lnTo>
                  <a:lnTo>
                    <a:pt x="40029" y="0"/>
                  </a:lnTo>
                  <a:lnTo>
                    <a:pt x="0" y="0"/>
                  </a:lnTo>
                  <a:lnTo>
                    <a:pt x="18280" y="8673"/>
                  </a:lnTo>
                  <a:lnTo>
                    <a:pt x="28821" y="34725"/>
                  </a:lnTo>
                  <a:lnTo>
                    <a:pt x="31689" y="36560"/>
                  </a:lnTo>
                  <a:lnTo>
                    <a:pt x="67849" y="36560"/>
                  </a:lnTo>
                  <a:lnTo>
                    <a:pt x="70584" y="38327"/>
                  </a:lnTo>
                  <a:close/>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4"/>
            <p:cNvSpPr/>
            <p:nvPr/>
          </p:nvSpPr>
          <p:spPr>
            <a:xfrm>
              <a:off x="4930059" y="3990070"/>
              <a:ext cx="606537" cy="26066"/>
            </a:xfrm>
            <a:custGeom>
              <a:rect b="b" l="l" r="r" t="t"/>
              <a:pathLst>
                <a:path extrusionOk="0" h="1769" w="41163">
                  <a:moveTo>
                    <a:pt x="1134" y="1"/>
                  </a:moveTo>
                  <a:lnTo>
                    <a:pt x="0" y="1768"/>
                  </a:lnTo>
                  <a:lnTo>
                    <a:pt x="40029" y="1768"/>
                  </a:lnTo>
                  <a:lnTo>
                    <a:pt x="41163" y="1"/>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4"/>
            <p:cNvSpPr/>
            <p:nvPr/>
          </p:nvSpPr>
          <p:spPr>
            <a:xfrm>
              <a:off x="4946768"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4"/>
            <p:cNvSpPr/>
            <p:nvPr/>
          </p:nvSpPr>
          <p:spPr>
            <a:xfrm>
              <a:off x="4982160"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4"/>
            <p:cNvSpPr/>
            <p:nvPr/>
          </p:nvSpPr>
          <p:spPr>
            <a:xfrm>
              <a:off x="4946768"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4"/>
            <p:cNvSpPr/>
            <p:nvPr/>
          </p:nvSpPr>
          <p:spPr>
            <a:xfrm>
              <a:off x="4982160"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4"/>
            <p:cNvSpPr/>
            <p:nvPr/>
          </p:nvSpPr>
          <p:spPr>
            <a:xfrm>
              <a:off x="5067680"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4"/>
            <p:cNvSpPr/>
            <p:nvPr/>
          </p:nvSpPr>
          <p:spPr>
            <a:xfrm>
              <a:off x="5103058" y="4083944"/>
              <a:ext cx="29514" cy="46710"/>
            </a:xfrm>
            <a:custGeom>
              <a:rect b="b" l="l" r="r" t="t"/>
              <a:pathLst>
                <a:path extrusionOk="0" h="3170" w="2003">
                  <a:moveTo>
                    <a:pt x="1" y="1"/>
                  </a:moveTo>
                  <a:lnTo>
                    <a:pt x="1"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4"/>
            <p:cNvSpPr/>
            <p:nvPr/>
          </p:nvSpPr>
          <p:spPr>
            <a:xfrm>
              <a:off x="5067680"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4"/>
            <p:cNvSpPr/>
            <p:nvPr/>
          </p:nvSpPr>
          <p:spPr>
            <a:xfrm>
              <a:off x="5103058" y="4137033"/>
              <a:ext cx="29514" cy="42289"/>
            </a:xfrm>
            <a:custGeom>
              <a:rect b="b" l="l" r="r" t="t"/>
              <a:pathLst>
                <a:path extrusionOk="0" h="2870" w="2003">
                  <a:moveTo>
                    <a:pt x="1" y="0"/>
                  </a:moveTo>
                  <a:lnTo>
                    <a:pt x="1"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4"/>
            <p:cNvSpPr/>
            <p:nvPr/>
          </p:nvSpPr>
          <p:spPr>
            <a:xfrm>
              <a:off x="5266244" y="4083944"/>
              <a:ext cx="29499" cy="46710"/>
            </a:xfrm>
            <a:custGeom>
              <a:rect b="b" l="l" r="r" t="t"/>
              <a:pathLst>
                <a:path extrusionOk="0" h="3170" w="2002">
                  <a:moveTo>
                    <a:pt x="1" y="1"/>
                  </a:moveTo>
                  <a:lnTo>
                    <a:pt x="1"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4"/>
            <p:cNvSpPr/>
            <p:nvPr/>
          </p:nvSpPr>
          <p:spPr>
            <a:xfrm>
              <a:off x="5301636"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4"/>
            <p:cNvSpPr/>
            <p:nvPr/>
          </p:nvSpPr>
          <p:spPr>
            <a:xfrm>
              <a:off x="5266244" y="4137033"/>
              <a:ext cx="29499" cy="42289"/>
            </a:xfrm>
            <a:custGeom>
              <a:rect b="b" l="l" r="r" t="t"/>
              <a:pathLst>
                <a:path extrusionOk="0" h="2870" w="2002">
                  <a:moveTo>
                    <a:pt x="1" y="0"/>
                  </a:moveTo>
                  <a:lnTo>
                    <a:pt x="1"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4"/>
            <p:cNvSpPr/>
            <p:nvPr/>
          </p:nvSpPr>
          <p:spPr>
            <a:xfrm>
              <a:off x="5301636"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4"/>
            <p:cNvSpPr/>
            <p:nvPr/>
          </p:nvSpPr>
          <p:spPr>
            <a:xfrm>
              <a:off x="5387156"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4"/>
            <p:cNvSpPr/>
            <p:nvPr/>
          </p:nvSpPr>
          <p:spPr>
            <a:xfrm>
              <a:off x="5422549"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4"/>
            <p:cNvSpPr/>
            <p:nvPr/>
          </p:nvSpPr>
          <p:spPr>
            <a:xfrm>
              <a:off x="5387156"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4"/>
            <p:cNvSpPr/>
            <p:nvPr/>
          </p:nvSpPr>
          <p:spPr>
            <a:xfrm>
              <a:off x="5422549"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4"/>
            <p:cNvSpPr/>
            <p:nvPr/>
          </p:nvSpPr>
          <p:spPr>
            <a:xfrm>
              <a:off x="5153200" y="4029397"/>
              <a:ext cx="86023" cy="41302"/>
            </a:xfrm>
            <a:custGeom>
              <a:rect b="b" l="l" r="r" t="t"/>
              <a:pathLst>
                <a:path extrusionOk="0" h="2803" w="5838">
                  <a:moveTo>
                    <a:pt x="0" y="0"/>
                  </a:moveTo>
                  <a:lnTo>
                    <a:pt x="0" y="2802"/>
                  </a:lnTo>
                  <a:lnTo>
                    <a:pt x="5838" y="2802"/>
                  </a:lnTo>
                  <a:lnTo>
                    <a:pt x="5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4"/>
            <p:cNvSpPr/>
            <p:nvPr/>
          </p:nvSpPr>
          <p:spPr>
            <a:xfrm>
              <a:off x="5019999" y="4269247"/>
              <a:ext cx="777109" cy="151888"/>
            </a:xfrm>
            <a:custGeom>
              <a:rect b="b" l="l" r="r" t="t"/>
              <a:pathLst>
                <a:path extrusionOk="0" h="10308" w="52739">
                  <a:moveTo>
                    <a:pt x="5771" y="2869"/>
                  </a:moveTo>
                  <a:lnTo>
                    <a:pt x="5771" y="5538"/>
                  </a:lnTo>
                  <a:lnTo>
                    <a:pt x="1168" y="5538"/>
                  </a:lnTo>
                  <a:lnTo>
                    <a:pt x="1168" y="2869"/>
                  </a:lnTo>
                  <a:close/>
                  <a:moveTo>
                    <a:pt x="11475" y="2869"/>
                  </a:moveTo>
                  <a:lnTo>
                    <a:pt x="11475" y="5538"/>
                  </a:lnTo>
                  <a:lnTo>
                    <a:pt x="6906" y="5538"/>
                  </a:lnTo>
                  <a:lnTo>
                    <a:pt x="6906" y="2869"/>
                  </a:lnTo>
                  <a:close/>
                  <a:moveTo>
                    <a:pt x="17213" y="2869"/>
                  </a:moveTo>
                  <a:lnTo>
                    <a:pt x="17213" y="5538"/>
                  </a:lnTo>
                  <a:lnTo>
                    <a:pt x="12643" y="5538"/>
                  </a:lnTo>
                  <a:lnTo>
                    <a:pt x="12643" y="2869"/>
                  </a:lnTo>
                  <a:close/>
                  <a:moveTo>
                    <a:pt x="22950" y="2869"/>
                  </a:moveTo>
                  <a:lnTo>
                    <a:pt x="22950" y="5538"/>
                  </a:lnTo>
                  <a:lnTo>
                    <a:pt x="18347" y="5538"/>
                  </a:lnTo>
                  <a:lnTo>
                    <a:pt x="18347" y="2869"/>
                  </a:lnTo>
                  <a:close/>
                  <a:moveTo>
                    <a:pt x="28654" y="2869"/>
                  </a:moveTo>
                  <a:lnTo>
                    <a:pt x="28654" y="5538"/>
                  </a:lnTo>
                  <a:lnTo>
                    <a:pt x="24084" y="5538"/>
                  </a:lnTo>
                  <a:lnTo>
                    <a:pt x="24084" y="2869"/>
                  </a:lnTo>
                  <a:close/>
                  <a:moveTo>
                    <a:pt x="34392" y="2869"/>
                  </a:moveTo>
                  <a:lnTo>
                    <a:pt x="34392" y="5538"/>
                  </a:lnTo>
                  <a:lnTo>
                    <a:pt x="29822" y="5538"/>
                  </a:lnTo>
                  <a:lnTo>
                    <a:pt x="29822" y="2869"/>
                  </a:lnTo>
                  <a:close/>
                  <a:moveTo>
                    <a:pt x="40129" y="2869"/>
                  </a:moveTo>
                  <a:lnTo>
                    <a:pt x="40129" y="5538"/>
                  </a:lnTo>
                  <a:lnTo>
                    <a:pt x="35526" y="5538"/>
                  </a:lnTo>
                  <a:lnTo>
                    <a:pt x="35526" y="2869"/>
                  </a:lnTo>
                  <a:close/>
                  <a:moveTo>
                    <a:pt x="45833" y="2869"/>
                  </a:moveTo>
                  <a:lnTo>
                    <a:pt x="45833" y="5538"/>
                  </a:lnTo>
                  <a:lnTo>
                    <a:pt x="41263" y="5538"/>
                  </a:lnTo>
                  <a:lnTo>
                    <a:pt x="41263" y="2869"/>
                  </a:lnTo>
                  <a:close/>
                  <a:moveTo>
                    <a:pt x="51571" y="2869"/>
                  </a:moveTo>
                  <a:lnTo>
                    <a:pt x="51571" y="5538"/>
                  </a:lnTo>
                  <a:lnTo>
                    <a:pt x="47001" y="5538"/>
                  </a:lnTo>
                  <a:lnTo>
                    <a:pt x="47001" y="2869"/>
                  </a:lnTo>
                  <a:close/>
                  <a:moveTo>
                    <a:pt x="1" y="0"/>
                  </a:moveTo>
                  <a:lnTo>
                    <a:pt x="1" y="10308"/>
                  </a:lnTo>
                  <a:lnTo>
                    <a:pt x="1168" y="10308"/>
                  </a:lnTo>
                  <a:lnTo>
                    <a:pt x="1168" y="6872"/>
                  </a:lnTo>
                  <a:lnTo>
                    <a:pt x="5738" y="6872"/>
                  </a:lnTo>
                  <a:lnTo>
                    <a:pt x="5738" y="10308"/>
                  </a:lnTo>
                  <a:lnTo>
                    <a:pt x="6872" y="10308"/>
                  </a:lnTo>
                  <a:lnTo>
                    <a:pt x="6872" y="6872"/>
                  </a:lnTo>
                  <a:lnTo>
                    <a:pt x="11475" y="6872"/>
                  </a:lnTo>
                  <a:lnTo>
                    <a:pt x="11475" y="10308"/>
                  </a:lnTo>
                  <a:lnTo>
                    <a:pt x="12610" y="10308"/>
                  </a:lnTo>
                  <a:lnTo>
                    <a:pt x="12610" y="6872"/>
                  </a:lnTo>
                  <a:lnTo>
                    <a:pt x="17213" y="6872"/>
                  </a:lnTo>
                  <a:lnTo>
                    <a:pt x="17213" y="10308"/>
                  </a:lnTo>
                  <a:lnTo>
                    <a:pt x="18347" y="10308"/>
                  </a:lnTo>
                  <a:lnTo>
                    <a:pt x="18347" y="6872"/>
                  </a:lnTo>
                  <a:lnTo>
                    <a:pt x="22950" y="6872"/>
                  </a:lnTo>
                  <a:lnTo>
                    <a:pt x="22950" y="10308"/>
                  </a:lnTo>
                  <a:lnTo>
                    <a:pt x="24084" y="10308"/>
                  </a:lnTo>
                  <a:lnTo>
                    <a:pt x="24084" y="6872"/>
                  </a:lnTo>
                  <a:lnTo>
                    <a:pt x="28654" y="6872"/>
                  </a:lnTo>
                  <a:lnTo>
                    <a:pt x="28654" y="10308"/>
                  </a:lnTo>
                  <a:lnTo>
                    <a:pt x="29822" y="10308"/>
                  </a:lnTo>
                  <a:lnTo>
                    <a:pt x="29822" y="6872"/>
                  </a:lnTo>
                  <a:lnTo>
                    <a:pt x="34392" y="6872"/>
                  </a:lnTo>
                  <a:lnTo>
                    <a:pt x="34392" y="10308"/>
                  </a:lnTo>
                  <a:lnTo>
                    <a:pt x="35559" y="10308"/>
                  </a:lnTo>
                  <a:lnTo>
                    <a:pt x="35559" y="6872"/>
                  </a:lnTo>
                  <a:lnTo>
                    <a:pt x="40129" y="6872"/>
                  </a:lnTo>
                  <a:lnTo>
                    <a:pt x="40129" y="10308"/>
                  </a:lnTo>
                  <a:lnTo>
                    <a:pt x="41297" y="10308"/>
                  </a:lnTo>
                  <a:lnTo>
                    <a:pt x="41297" y="6872"/>
                  </a:lnTo>
                  <a:lnTo>
                    <a:pt x="45867" y="6872"/>
                  </a:lnTo>
                  <a:lnTo>
                    <a:pt x="45867" y="10308"/>
                  </a:lnTo>
                  <a:lnTo>
                    <a:pt x="47001" y="10308"/>
                  </a:lnTo>
                  <a:lnTo>
                    <a:pt x="47001" y="6872"/>
                  </a:lnTo>
                  <a:lnTo>
                    <a:pt x="51604" y="6872"/>
                  </a:lnTo>
                  <a:lnTo>
                    <a:pt x="51604" y="10308"/>
                  </a:lnTo>
                  <a:lnTo>
                    <a:pt x="52738" y="10308"/>
                  </a:lnTo>
                  <a:lnTo>
                    <a:pt x="52738" y="0"/>
                  </a:lnTo>
                  <a:lnTo>
                    <a:pt x="51571" y="0"/>
                  </a:lnTo>
                  <a:lnTo>
                    <a:pt x="51571" y="1535"/>
                  </a:lnTo>
                  <a:lnTo>
                    <a:pt x="46967" y="1535"/>
                  </a:lnTo>
                  <a:lnTo>
                    <a:pt x="46967" y="0"/>
                  </a:lnTo>
                  <a:lnTo>
                    <a:pt x="45833" y="0"/>
                  </a:lnTo>
                  <a:lnTo>
                    <a:pt x="45833" y="1535"/>
                  </a:lnTo>
                  <a:lnTo>
                    <a:pt x="41297" y="1535"/>
                  </a:lnTo>
                  <a:lnTo>
                    <a:pt x="41297" y="0"/>
                  </a:lnTo>
                  <a:lnTo>
                    <a:pt x="40129" y="0"/>
                  </a:lnTo>
                  <a:lnTo>
                    <a:pt x="40129" y="1535"/>
                  </a:lnTo>
                  <a:lnTo>
                    <a:pt x="35526" y="1535"/>
                  </a:lnTo>
                  <a:lnTo>
                    <a:pt x="35526" y="0"/>
                  </a:lnTo>
                  <a:lnTo>
                    <a:pt x="34392" y="0"/>
                  </a:lnTo>
                  <a:lnTo>
                    <a:pt x="34392" y="1535"/>
                  </a:lnTo>
                  <a:lnTo>
                    <a:pt x="29789" y="1535"/>
                  </a:lnTo>
                  <a:lnTo>
                    <a:pt x="29789" y="0"/>
                  </a:lnTo>
                  <a:lnTo>
                    <a:pt x="28654" y="0"/>
                  </a:lnTo>
                  <a:lnTo>
                    <a:pt x="28654" y="1535"/>
                  </a:lnTo>
                  <a:lnTo>
                    <a:pt x="24051" y="1535"/>
                  </a:lnTo>
                  <a:lnTo>
                    <a:pt x="24051" y="0"/>
                  </a:lnTo>
                  <a:lnTo>
                    <a:pt x="22950" y="0"/>
                  </a:lnTo>
                  <a:lnTo>
                    <a:pt x="22950" y="1535"/>
                  </a:lnTo>
                  <a:lnTo>
                    <a:pt x="18347" y="1535"/>
                  </a:lnTo>
                  <a:lnTo>
                    <a:pt x="18347" y="0"/>
                  </a:lnTo>
                  <a:lnTo>
                    <a:pt x="17213" y="0"/>
                  </a:lnTo>
                  <a:lnTo>
                    <a:pt x="17213" y="1535"/>
                  </a:lnTo>
                  <a:lnTo>
                    <a:pt x="12610" y="1535"/>
                  </a:lnTo>
                  <a:lnTo>
                    <a:pt x="12610" y="0"/>
                  </a:lnTo>
                  <a:lnTo>
                    <a:pt x="11475" y="0"/>
                  </a:lnTo>
                  <a:lnTo>
                    <a:pt x="11475" y="1535"/>
                  </a:lnTo>
                  <a:lnTo>
                    <a:pt x="6872" y="1535"/>
                  </a:lnTo>
                  <a:lnTo>
                    <a:pt x="6872" y="0"/>
                  </a:lnTo>
                  <a:lnTo>
                    <a:pt x="5738" y="0"/>
                  </a:lnTo>
                  <a:lnTo>
                    <a:pt x="5738" y="1535"/>
                  </a:lnTo>
                  <a:lnTo>
                    <a:pt x="1168" y="1535"/>
                  </a:lnTo>
                  <a:lnTo>
                    <a:pt x="1168"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4"/>
            <p:cNvSpPr/>
            <p:nvPr/>
          </p:nvSpPr>
          <p:spPr>
            <a:xfrm>
              <a:off x="5020485" y="4421116"/>
              <a:ext cx="776122" cy="15"/>
            </a:xfrm>
            <a:custGeom>
              <a:rect b="b" l="l" r="r" t="t"/>
              <a:pathLst>
                <a:path extrusionOk="0" fill="none" h="1" w="52672">
                  <a:moveTo>
                    <a:pt x="1" y="1"/>
                  </a:moveTo>
                  <a:lnTo>
                    <a:pt x="52672"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nvSpPr>
        <p:spPr>
          <a:xfrm>
            <a:off x="534425" y="1202725"/>
            <a:ext cx="7519200" cy="23856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Times New Roman"/>
              <a:buAutoNum type="arabicPeriod"/>
            </a:pPr>
            <a:r>
              <a:rPr b="1" lang="en" sz="1700">
                <a:solidFill>
                  <a:schemeClr val="dk1"/>
                </a:solidFill>
                <a:latin typeface="Times New Roman"/>
                <a:ea typeface="Times New Roman"/>
                <a:cs typeface="Times New Roman"/>
                <a:sym typeface="Times New Roman"/>
              </a:rPr>
              <a:t>Introduction</a:t>
            </a:r>
            <a:endParaRPr b="1" sz="1700">
              <a:solidFill>
                <a:schemeClr val="dk1"/>
              </a:solidFill>
              <a:latin typeface="Times New Roman"/>
              <a:ea typeface="Times New Roman"/>
              <a:cs typeface="Times New Roman"/>
              <a:sym typeface="Times New Roman"/>
            </a:endParaRPr>
          </a:p>
          <a:p>
            <a:pPr indent="-336550" lvl="0" marL="457200" rtl="0" algn="l">
              <a:lnSpc>
                <a:spcPct val="150000"/>
              </a:lnSpc>
              <a:spcBef>
                <a:spcPts val="0"/>
              </a:spcBef>
              <a:spcAft>
                <a:spcPts val="0"/>
              </a:spcAft>
              <a:buClr>
                <a:schemeClr val="dk1"/>
              </a:buClr>
              <a:buSzPts val="1700"/>
              <a:buFont typeface="Times New Roman"/>
              <a:buAutoNum type="arabicPeriod"/>
            </a:pPr>
            <a:r>
              <a:rPr b="1" lang="en" sz="1700">
                <a:solidFill>
                  <a:schemeClr val="dk1"/>
                </a:solidFill>
                <a:latin typeface="Times New Roman"/>
                <a:ea typeface="Times New Roman"/>
                <a:cs typeface="Times New Roman"/>
                <a:sym typeface="Times New Roman"/>
              </a:rPr>
              <a:t>Solar Policy</a:t>
            </a:r>
            <a:endParaRPr b="1" sz="1700">
              <a:solidFill>
                <a:schemeClr val="dk1"/>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chemeClr val="dk1"/>
              </a:buClr>
              <a:buSzPts val="1700"/>
              <a:buFont typeface="Times New Roman"/>
              <a:buAutoNum type="arabicPeriod"/>
            </a:pPr>
            <a:r>
              <a:rPr b="1" lang="en" sz="1700">
                <a:solidFill>
                  <a:schemeClr val="dk1"/>
                </a:solidFill>
                <a:latin typeface="Times New Roman"/>
                <a:ea typeface="Times New Roman"/>
                <a:cs typeface="Times New Roman"/>
                <a:sym typeface="Times New Roman"/>
              </a:rPr>
              <a:t>Battery Energy Storage System</a:t>
            </a:r>
            <a:endParaRPr b="1" sz="1700">
              <a:solidFill>
                <a:schemeClr val="dk1"/>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chemeClr val="dk1"/>
              </a:buClr>
              <a:buSzPts val="1700"/>
              <a:buFont typeface="Times New Roman"/>
              <a:buAutoNum type="arabicPeriod"/>
            </a:pPr>
            <a:r>
              <a:rPr b="1" lang="en" sz="1700">
                <a:solidFill>
                  <a:schemeClr val="dk1"/>
                </a:solidFill>
                <a:latin typeface="Times New Roman"/>
                <a:ea typeface="Times New Roman"/>
                <a:cs typeface="Times New Roman"/>
                <a:sym typeface="Times New Roman"/>
              </a:rPr>
              <a:t>Energy Market Policies in India</a:t>
            </a:r>
            <a:endParaRPr b="1" sz="1700">
              <a:solidFill>
                <a:schemeClr val="dk1"/>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chemeClr val="dk1"/>
              </a:buClr>
              <a:buSzPts val="1700"/>
              <a:buFont typeface="Times New Roman"/>
              <a:buAutoNum type="arabicPeriod"/>
            </a:pPr>
            <a:r>
              <a:rPr b="1" lang="en" sz="1700">
                <a:solidFill>
                  <a:schemeClr val="dk1"/>
                </a:solidFill>
                <a:latin typeface="Times New Roman"/>
                <a:ea typeface="Times New Roman"/>
                <a:cs typeface="Times New Roman"/>
                <a:sym typeface="Times New Roman"/>
              </a:rPr>
              <a:t>EVCI Policies</a:t>
            </a:r>
            <a:endParaRPr b="1" sz="1700">
              <a:solidFill>
                <a:schemeClr val="dk1"/>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chemeClr val="dk1"/>
              </a:buClr>
              <a:buSzPts val="1700"/>
              <a:buFont typeface="Times New Roman"/>
              <a:buAutoNum type="arabicPeriod"/>
            </a:pPr>
            <a:r>
              <a:rPr b="1" lang="en" sz="1700">
                <a:solidFill>
                  <a:schemeClr val="dk1"/>
                </a:solidFill>
                <a:latin typeface="Times New Roman"/>
                <a:ea typeface="Times New Roman"/>
                <a:cs typeface="Times New Roman"/>
                <a:sym typeface="Times New Roman"/>
              </a:rPr>
              <a:t>Return of Invest for EVCI and RES based DER</a:t>
            </a:r>
            <a:endParaRPr b="1" sz="1700">
              <a:solidFill>
                <a:schemeClr val="dk1"/>
              </a:solidFill>
              <a:latin typeface="Times New Roman"/>
              <a:ea typeface="Times New Roman"/>
              <a:cs typeface="Times New Roman"/>
              <a:sym typeface="Times New Roman"/>
            </a:endParaRPr>
          </a:p>
        </p:txBody>
      </p:sp>
      <p:sp>
        <p:nvSpPr>
          <p:cNvPr id="223" name="Google Shape;223;p27"/>
          <p:cNvSpPr txBox="1"/>
          <p:nvPr/>
        </p:nvSpPr>
        <p:spPr>
          <a:xfrm>
            <a:off x="2270524" y="467500"/>
            <a:ext cx="4297800" cy="54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chemeClr val="dk1"/>
                </a:solidFill>
                <a:latin typeface="Times New Roman"/>
                <a:ea typeface="Times New Roman"/>
                <a:cs typeface="Times New Roman"/>
                <a:sym typeface="Times New Roman"/>
              </a:rPr>
              <a:t>Index</a:t>
            </a:r>
            <a:endParaRPr b="1" sz="25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45"/>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Long Term Policies</a:t>
            </a:r>
            <a:endParaRPr b="1">
              <a:latin typeface="Times New Roman"/>
              <a:ea typeface="Times New Roman"/>
              <a:cs typeface="Times New Roman"/>
              <a:sym typeface="Times New Roman"/>
            </a:endParaRPr>
          </a:p>
        </p:txBody>
      </p:sp>
      <p:grpSp>
        <p:nvGrpSpPr>
          <p:cNvPr id="1977" name="Google Shape;1977;p45"/>
          <p:cNvGrpSpPr/>
          <p:nvPr/>
        </p:nvGrpSpPr>
        <p:grpSpPr>
          <a:xfrm>
            <a:off x="4948026" y="1336523"/>
            <a:ext cx="659596" cy="548345"/>
            <a:chOff x="4857150" y="1038910"/>
            <a:chExt cx="659596" cy="548345"/>
          </a:xfrm>
        </p:grpSpPr>
        <p:sp>
          <p:nvSpPr>
            <p:cNvPr id="1978" name="Google Shape;1978;p45"/>
            <p:cNvSpPr/>
            <p:nvPr/>
          </p:nvSpPr>
          <p:spPr>
            <a:xfrm rot="10800000">
              <a:off x="4857153" y="1038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5"/>
            <p:cNvSpPr txBox="1"/>
            <p:nvPr/>
          </p:nvSpPr>
          <p:spPr>
            <a:xfrm>
              <a:off x="4857150" y="1176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980" name="Google Shape;1980;p45"/>
          <p:cNvSpPr txBox="1"/>
          <p:nvPr/>
        </p:nvSpPr>
        <p:spPr>
          <a:xfrm>
            <a:off x="5720110" y="1371600"/>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Reduced cost of solar panels-move away from silicon photovoltaic (PV) technologies to thin film (e.g., CIGS, CdTe)</a:t>
            </a:r>
            <a:endParaRPr b="1" sz="1200">
              <a:solidFill>
                <a:schemeClr val="dk1"/>
              </a:solidFill>
              <a:latin typeface="Times New Roman"/>
              <a:ea typeface="Times New Roman"/>
              <a:cs typeface="Times New Roman"/>
              <a:sym typeface="Times New Roman"/>
            </a:endParaRPr>
          </a:p>
        </p:txBody>
      </p:sp>
      <p:grpSp>
        <p:nvGrpSpPr>
          <p:cNvPr id="1981" name="Google Shape;1981;p45"/>
          <p:cNvGrpSpPr/>
          <p:nvPr/>
        </p:nvGrpSpPr>
        <p:grpSpPr>
          <a:xfrm>
            <a:off x="4948026" y="2094023"/>
            <a:ext cx="659596" cy="548345"/>
            <a:chOff x="4857150" y="2577423"/>
            <a:chExt cx="659596" cy="548345"/>
          </a:xfrm>
        </p:grpSpPr>
        <p:sp>
          <p:nvSpPr>
            <p:cNvPr id="1982" name="Google Shape;1982;p45"/>
            <p:cNvSpPr/>
            <p:nvPr/>
          </p:nvSpPr>
          <p:spPr>
            <a:xfrm rot="10800000">
              <a:off x="4857153" y="2577423"/>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3" name="Google Shape;1983;p45"/>
            <p:cNvSpPr txBox="1"/>
            <p:nvPr/>
          </p:nvSpPr>
          <p:spPr>
            <a:xfrm>
              <a:off x="4857150" y="2715388"/>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984" name="Google Shape;1984;p45"/>
          <p:cNvSpPr txBox="1"/>
          <p:nvPr/>
        </p:nvSpPr>
        <p:spPr>
          <a:xfrm>
            <a:off x="5720110" y="2205301"/>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Mandates on industrial units and residential societies to have a minimum rooftop solar installation</a:t>
            </a:r>
            <a:endParaRPr sz="1200">
              <a:solidFill>
                <a:schemeClr val="dk1"/>
              </a:solidFill>
              <a:latin typeface="Times New Roman"/>
              <a:ea typeface="Times New Roman"/>
              <a:cs typeface="Times New Roman"/>
              <a:sym typeface="Times New Roman"/>
            </a:endParaRPr>
          </a:p>
        </p:txBody>
      </p:sp>
      <p:grpSp>
        <p:nvGrpSpPr>
          <p:cNvPr id="1985" name="Google Shape;1985;p45"/>
          <p:cNvGrpSpPr/>
          <p:nvPr/>
        </p:nvGrpSpPr>
        <p:grpSpPr>
          <a:xfrm>
            <a:off x="4948026" y="2960998"/>
            <a:ext cx="659596" cy="548345"/>
            <a:chOff x="4857150" y="3734935"/>
            <a:chExt cx="659596" cy="548345"/>
          </a:xfrm>
        </p:grpSpPr>
        <p:sp>
          <p:nvSpPr>
            <p:cNvPr id="1986" name="Google Shape;1986;p45"/>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7" name="Google Shape;1987;p45"/>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988" name="Google Shape;1988;p45"/>
          <p:cNvSpPr txBox="1"/>
          <p:nvPr/>
        </p:nvSpPr>
        <p:spPr>
          <a:xfrm>
            <a:off x="5720100" y="2996075"/>
            <a:ext cx="2921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Recycling of semiconductors and other minerals from solar panels.</a:t>
            </a:r>
            <a:endParaRPr sz="1200">
              <a:solidFill>
                <a:schemeClr val="dk1"/>
              </a:solidFill>
              <a:latin typeface="Times New Roman"/>
              <a:ea typeface="Times New Roman"/>
              <a:cs typeface="Times New Roman"/>
              <a:sym typeface="Times New Roman"/>
            </a:endParaRPr>
          </a:p>
        </p:txBody>
      </p:sp>
      <p:grpSp>
        <p:nvGrpSpPr>
          <p:cNvPr id="1989" name="Google Shape;1989;p45"/>
          <p:cNvGrpSpPr/>
          <p:nvPr/>
        </p:nvGrpSpPr>
        <p:grpSpPr>
          <a:xfrm>
            <a:off x="4948026" y="3808548"/>
            <a:ext cx="659596" cy="548345"/>
            <a:chOff x="4857150" y="3734935"/>
            <a:chExt cx="659596" cy="548345"/>
          </a:xfrm>
        </p:grpSpPr>
        <p:sp>
          <p:nvSpPr>
            <p:cNvPr id="1990" name="Google Shape;1990;p45"/>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029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1" name="Google Shape;1991;p45"/>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04</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1992" name="Google Shape;1992;p45"/>
          <p:cNvSpPr txBox="1"/>
          <p:nvPr/>
        </p:nvSpPr>
        <p:spPr>
          <a:xfrm>
            <a:off x="5720100" y="3843625"/>
            <a:ext cx="2921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Mandates on minimum residential/industrial energy storage capacity</a:t>
            </a:r>
            <a:endParaRPr sz="1200">
              <a:solidFill>
                <a:schemeClr val="dk1"/>
              </a:solidFill>
              <a:latin typeface="Times New Roman"/>
              <a:ea typeface="Times New Roman"/>
              <a:cs typeface="Times New Roman"/>
              <a:sym typeface="Times New Roman"/>
            </a:endParaRPr>
          </a:p>
        </p:txBody>
      </p:sp>
      <p:grpSp>
        <p:nvGrpSpPr>
          <p:cNvPr id="1993" name="Google Shape;1993;p45"/>
          <p:cNvGrpSpPr/>
          <p:nvPr/>
        </p:nvGrpSpPr>
        <p:grpSpPr>
          <a:xfrm>
            <a:off x="530246" y="1640338"/>
            <a:ext cx="3758167" cy="2412746"/>
            <a:chOff x="2833400" y="2324050"/>
            <a:chExt cx="3476887" cy="2114404"/>
          </a:xfrm>
        </p:grpSpPr>
        <p:sp>
          <p:nvSpPr>
            <p:cNvPr id="1994" name="Google Shape;1994;p45"/>
            <p:cNvSpPr/>
            <p:nvPr/>
          </p:nvSpPr>
          <p:spPr>
            <a:xfrm>
              <a:off x="2833400" y="2324050"/>
              <a:ext cx="3476887" cy="2114404"/>
            </a:xfrm>
            <a:custGeom>
              <a:rect b="b" l="l" r="r" t="t"/>
              <a:pathLst>
                <a:path extrusionOk="0" h="154873" w="254717">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rgbClr val="A7E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5"/>
            <p:cNvSpPr/>
            <p:nvPr/>
          </p:nvSpPr>
          <p:spPr>
            <a:xfrm>
              <a:off x="3482088" y="3111179"/>
              <a:ext cx="911286" cy="289101"/>
            </a:xfrm>
            <a:custGeom>
              <a:rect b="b" l="l" r="r" t="t"/>
              <a:pathLst>
                <a:path extrusionOk="0" h="19620" w="61845">
                  <a:moveTo>
                    <a:pt x="38919" y="0"/>
                  </a:moveTo>
                  <a:cubicBezTo>
                    <a:pt x="29573" y="0"/>
                    <a:pt x="32080" y="6805"/>
                    <a:pt x="29488" y="8479"/>
                  </a:cubicBezTo>
                  <a:cubicBezTo>
                    <a:pt x="28786" y="8917"/>
                    <a:pt x="28218" y="9058"/>
                    <a:pt x="27714" y="9058"/>
                  </a:cubicBezTo>
                  <a:cubicBezTo>
                    <a:pt x="26806" y="9058"/>
                    <a:pt x="26105" y="8599"/>
                    <a:pt x="25204" y="8599"/>
                  </a:cubicBezTo>
                  <a:cubicBezTo>
                    <a:pt x="24704" y="8599"/>
                    <a:pt x="24143" y="8741"/>
                    <a:pt x="23450" y="9179"/>
                  </a:cubicBezTo>
                  <a:cubicBezTo>
                    <a:pt x="20782" y="10880"/>
                    <a:pt x="21982" y="14283"/>
                    <a:pt x="19814" y="14750"/>
                  </a:cubicBezTo>
                  <a:cubicBezTo>
                    <a:pt x="19623" y="14794"/>
                    <a:pt x="19426" y="14813"/>
                    <a:pt x="19224" y="14813"/>
                  </a:cubicBezTo>
                  <a:cubicBezTo>
                    <a:pt x="17703" y="14813"/>
                    <a:pt x="15895" y="13708"/>
                    <a:pt x="14085" y="13708"/>
                  </a:cubicBezTo>
                  <a:cubicBezTo>
                    <a:pt x="13411" y="13708"/>
                    <a:pt x="12736" y="13862"/>
                    <a:pt x="12075" y="14283"/>
                  </a:cubicBezTo>
                  <a:cubicBezTo>
                    <a:pt x="9440" y="15951"/>
                    <a:pt x="9407" y="17452"/>
                    <a:pt x="8206" y="17452"/>
                  </a:cubicBezTo>
                  <a:cubicBezTo>
                    <a:pt x="7405" y="17452"/>
                    <a:pt x="6056" y="17022"/>
                    <a:pt x="4821" y="17022"/>
                  </a:cubicBezTo>
                  <a:cubicBezTo>
                    <a:pt x="4203" y="17022"/>
                    <a:pt x="3614" y="17129"/>
                    <a:pt x="3136" y="17452"/>
                  </a:cubicBezTo>
                  <a:cubicBezTo>
                    <a:pt x="1701" y="18419"/>
                    <a:pt x="0" y="19620"/>
                    <a:pt x="0" y="19620"/>
                  </a:cubicBezTo>
                  <a:lnTo>
                    <a:pt x="61144" y="19620"/>
                  </a:lnTo>
                  <a:cubicBezTo>
                    <a:pt x="61144" y="19620"/>
                    <a:pt x="61844" y="17452"/>
                    <a:pt x="59209" y="15984"/>
                  </a:cubicBezTo>
                  <a:cubicBezTo>
                    <a:pt x="56540" y="14516"/>
                    <a:pt x="55340" y="15750"/>
                    <a:pt x="54372" y="14516"/>
                  </a:cubicBezTo>
                  <a:cubicBezTo>
                    <a:pt x="53405" y="13315"/>
                    <a:pt x="57007" y="10180"/>
                    <a:pt x="49769" y="7011"/>
                  </a:cubicBezTo>
                  <a:cubicBezTo>
                    <a:pt x="49769" y="7011"/>
                    <a:pt x="49302" y="239"/>
                    <a:pt x="39395" y="6"/>
                  </a:cubicBezTo>
                  <a:cubicBezTo>
                    <a:pt x="39233" y="2"/>
                    <a:pt x="39074" y="0"/>
                    <a:pt x="38919"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5"/>
            <p:cNvSpPr/>
            <p:nvPr/>
          </p:nvSpPr>
          <p:spPr>
            <a:xfrm>
              <a:off x="4323537" y="2934776"/>
              <a:ext cx="457124" cy="144550"/>
            </a:xfrm>
            <a:custGeom>
              <a:rect b="b" l="l" r="r" t="t"/>
              <a:pathLst>
                <a:path extrusionOk="0" h="9810" w="31023">
                  <a:moveTo>
                    <a:pt x="19542" y="0"/>
                  </a:moveTo>
                  <a:cubicBezTo>
                    <a:pt x="14815" y="0"/>
                    <a:pt x="16093" y="3417"/>
                    <a:pt x="14778" y="4239"/>
                  </a:cubicBezTo>
                  <a:cubicBezTo>
                    <a:pt x="14419" y="4472"/>
                    <a:pt x="14131" y="4546"/>
                    <a:pt x="13875" y="4546"/>
                  </a:cubicBezTo>
                  <a:cubicBezTo>
                    <a:pt x="13426" y="4546"/>
                    <a:pt x="13076" y="4318"/>
                    <a:pt x="12623" y="4318"/>
                  </a:cubicBezTo>
                  <a:cubicBezTo>
                    <a:pt x="12373" y="4318"/>
                    <a:pt x="12090" y="4388"/>
                    <a:pt x="11742" y="4606"/>
                  </a:cubicBezTo>
                  <a:cubicBezTo>
                    <a:pt x="10408" y="5440"/>
                    <a:pt x="11008" y="7141"/>
                    <a:pt x="9941" y="7408"/>
                  </a:cubicBezTo>
                  <a:cubicBezTo>
                    <a:pt x="9850" y="7427"/>
                    <a:pt x="9757" y="7436"/>
                    <a:pt x="9662" y="7436"/>
                  </a:cubicBezTo>
                  <a:cubicBezTo>
                    <a:pt x="8884" y="7436"/>
                    <a:pt x="7972" y="6864"/>
                    <a:pt x="7057" y="6864"/>
                  </a:cubicBezTo>
                  <a:cubicBezTo>
                    <a:pt x="6727" y="6864"/>
                    <a:pt x="6396" y="6938"/>
                    <a:pt x="6072" y="7141"/>
                  </a:cubicBezTo>
                  <a:cubicBezTo>
                    <a:pt x="4737" y="8008"/>
                    <a:pt x="4737" y="8709"/>
                    <a:pt x="4137" y="8709"/>
                  </a:cubicBezTo>
                  <a:cubicBezTo>
                    <a:pt x="3737" y="8709"/>
                    <a:pt x="3055" y="8501"/>
                    <a:pt x="2427" y="8501"/>
                  </a:cubicBezTo>
                  <a:cubicBezTo>
                    <a:pt x="2113" y="8501"/>
                    <a:pt x="1813" y="8553"/>
                    <a:pt x="1568" y="8709"/>
                  </a:cubicBezTo>
                  <a:cubicBezTo>
                    <a:pt x="868" y="9209"/>
                    <a:pt x="1" y="9810"/>
                    <a:pt x="1" y="9810"/>
                  </a:cubicBezTo>
                  <a:lnTo>
                    <a:pt x="30622" y="9810"/>
                  </a:lnTo>
                  <a:cubicBezTo>
                    <a:pt x="30622" y="9810"/>
                    <a:pt x="31023" y="8709"/>
                    <a:pt x="29655" y="8008"/>
                  </a:cubicBezTo>
                  <a:cubicBezTo>
                    <a:pt x="28321" y="7274"/>
                    <a:pt x="27720" y="7875"/>
                    <a:pt x="27220" y="7274"/>
                  </a:cubicBezTo>
                  <a:cubicBezTo>
                    <a:pt x="26753" y="6674"/>
                    <a:pt x="28554" y="5106"/>
                    <a:pt x="24952" y="3505"/>
                  </a:cubicBezTo>
                  <a:cubicBezTo>
                    <a:pt x="24952" y="3505"/>
                    <a:pt x="24685" y="136"/>
                    <a:pt x="19748" y="3"/>
                  </a:cubicBezTo>
                  <a:cubicBezTo>
                    <a:pt x="19678" y="1"/>
                    <a:pt x="19609" y="0"/>
                    <a:pt x="19542"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5"/>
            <p:cNvSpPr/>
            <p:nvPr/>
          </p:nvSpPr>
          <p:spPr>
            <a:xfrm>
              <a:off x="4753612" y="3150034"/>
              <a:ext cx="457124" cy="144580"/>
            </a:xfrm>
            <a:custGeom>
              <a:rect b="b" l="l" r="r" t="t"/>
              <a:pathLst>
                <a:path extrusionOk="0" h="9812" w="31023">
                  <a:moveTo>
                    <a:pt x="19444" y="0"/>
                  </a:moveTo>
                  <a:cubicBezTo>
                    <a:pt x="14826" y="0"/>
                    <a:pt x="16087" y="3389"/>
                    <a:pt x="14777" y="4240"/>
                  </a:cubicBezTo>
                  <a:cubicBezTo>
                    <a:pt x="14429" y="4458"/>
                    <a:pt x="14147" y="4528"/>
                    <a:pt x="13896" y="4528"/>
                  </a:cubicBezTo>
                  <a:cubicBezTo>
                    <a:pt x="13444" y="4528"/>
                    <a:pt x="13094" y="4300"/>
                    <a:pt x="12645" y="4300"/>
                  </a:cubicBezTo>
                  <a:cubicBezTo>
                    <a:pt x="12389" y="4300"/>
                    <a:pt x="12100" y="4374"/>
                    <a:pt x="11742" y="4607"/>
                  </a:cubicBezTo>
                  <a:cubicBezTo>
                    <a:pt x="10407" y="5441"/>
                    <a:pt x="11008" y="7142"/>
                    <a:pt x="9940" y="7376"/>
                  </a:cubicBezTo>
                  <a:cubicBezTo>
                    <a:pt x="9849" y="7395"/>
                    <a:pt x="9756" y="7404"/>
                    <a:pt x="9660" y="7404"/>
                  </a:cubicBezTo>
                  <a:cubicBezTo>
                    <a:pt x="8889" y="7404"/>
                    <a:pt x="7973" y="6846"/>
                    <a:pt x="7073" y="6846"/>
                  </a:cubicBezTo>
                  <a:cubicBezTo>
                    <a:pt x="6734" y="6846"/>
                    <a:pt x="6397" y="6925"/>
                    <a:pt x="6071" y="7142"/>
                  </a:cubicBezTo>
                  <a:cubicBezTo>
                    <a:pt x="4737" y="7976"/>
                    <a:pt x="4737" y="8710"/>
                    <a:pt x="4136" y="8710"/>
                  </a:cubicBezTo>
                  <a:cubicBezTo>
                    <a:pt x="3736" y="8710"/>
                    <a:pt x="3054" y="8488"/>
                    <a:pt x="2426" y="8488"/>
                  </a:cubicBezTo>
                  <a:cubicBezTo>
                    <a:pt x="2113" y="8488"/>
                    <a:pt x="1812" y="8543"/>
                    <a:pt x="1568" y="8710"/>
                  </a:cubicBezTo>
                  <a:cubicBezTo>
                    <a:pt x="834" y="9177"/>
                    <a:pt x="0" y="9811"/>
                    <a:pt x="0" y="9811"/>
                  </a:cubicBezTo>
                  <a:lnTo>
                    <a:pt x="30622" y="9811"/>
                  </a:lnTo>
                  <a:cubicBezTo>
                    <a:pt x="30622" y="9811"/>
                    <a:pt x="31022" y="8710"/>
                    <a:pt x="29655" y="7976"/>
                  </a:cubicBezTo>
                  <a:cubicBezTo>
                    <a:pt x="28320" y="7243"/>
                    <a:pt x="27720" y="7876"/>
                    <a:pt x="27253" y="7243"/>
                  </a:cubicBezTo>
                  <a:cubicBezTo>
                    <a:pt x="26752" y="6642"/>
                    <a:pt x="28554" y="5074"/>
                    <a:pt x="24951" y="3507"/>
                  </a:cubicBezTo>
                  <a:cubicBezTo>
                    <a:pt x="24951" y="3507"/>
                    <a:pt x="24684" y="104"/>
                    <a:pt x="19714" y="4"/>
                  </a:cubicBezTo>
                  <a:cubicBezTo>
                    <a:pt x="19622" y="2"/>
                    <a:pt x="19532" y="0"/>
                    <a:pt x="1944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5"/>
            <p:cNvSpPr/>
            <p:nvPr/>
          </p:nvSpPr>
          <p:spPr>
            <a:xfrm>
              <a:off x="3482088" y="3111179"/>
              <a:ext cx="911286" cy="289101"/>
            </a:xfrm>
            <a:custGeom>
              <a:rect b="b" l="l" r="r" t="t"/>
              <a:pathLst>
                <a:path extrusionOk="0" h="19620" w="61845">
                  <a:moveTo>
                    <a:pt x="38919" y="0"/>
                  </a:moveTo>
                  <a:cubicBezTo>
                    <a:pt x="29573" y="0"/>
                    <a:pt x="32080" y="6805"/>
                    <a:pt x="29488" y="8479"/>
                  </a:cubicBezTo>
                  <a:cubicBezTo>
                    <a:pt x="28786" y="8917"/>
                    <a:pt x="28218" y="9058"/>
                    <a:pt x="27714" y="9058"/>
                  </a:cubicBezTo>
                  <a:cubicBezTo>
                    <a:pt x="26806" y="9058"/>
                    <a:pt x="26105" y="8599"/>
                    <a:pt x="25204" y="8599"/>
                  </a:cubicBezTo>
                  <a:cubicBezTo>
                    <a:pt x="24704" y="8599"/>
                    <a:pt x="24143" y="8741"/>
                    <a:pt x="23450" y="9179"/>
                  </a:cubicBezTo>
                  <a:cubicBezTo>
                    <a:pt x="20782" y="10880"/>
                    <a:pt x="21982" y="14283"/>
                    <a:pt x="19814" y="14750"/>
                  </a:cubicBezTo>
                  <a:cubicBezTo>
                    <a:pt x="19623" y="14794"/>
                    <a:pt x="19426" y="14813"/>
                    <a:pt x="19224" y="14813"/>
                  </a:cubicBezTo>
                  <a:cubicBezTo>
                    <a:pt x="17703" y="14813"/>
                    <a:pt x="15895" y="13708"/>
                    <a:pt x="14085" y="13708"/>
                  </a:cubicBezTo>
                  <a:cubicBezTo>
                    <a:pt x="13411" y="13708"/>
                    <a:pt x="12736" y="13862"/>
                    <a:pt x="12075" y="14283"/>
                  </a:cubicBezTo>
                  <a:cubicBezTo>
                    <a:pt x="9440" y="15951"/>
                    <a:pt x="9407" y="17452"/>
                    <a:pt x="8206" y="17452"/>
                  </a:cubicBezTo>
                  <a:cubicBezTo>
                    <a:pt x="7405" y="17452"/>
                    <a:pt x="6056" y="17022"/>
                    <a:pt x="4821" y="17022"/>
                  </a:cubicBezTo>
                  <a:cubicBezTo>
                    <a:pt x="4203" y="17022"/>
                    <a:pt x="3614" y="17129"/>
                    <a:pt x="3136" y="17452"/>
                  </a:cubicBezTo>
                  <a:cubicBezTo>
                    <a:pt x="1701" y="18419"/>
                    <a:pt x="0" y="19620"/>
                    <a:pt x="0" y="19620"/>
                  </a:cubicBezTo>
                  <a:lnTo>
                    <a:pt x="61144" y="19620"/>
                  </a:lnTo>
                  <a:cubicBezTo>
                    <a:pt x="61144" y="19620"/>
                    <a:pt x="61844" y="17452"/>
                    <a:pt x="59209" y="15984"/>
                  </a:cubicBezTo>
                  <a:cubicBezTo>
                    <a:pt x="56540" y="14516"/>
                    <a:pt x="55340" y="15750"/>
                    <a:pt x="54372" y="14516"/>
                  </a:cubicBezTo>
                  <a:cubicBezTo>
                    <a:pt x="53405" y="13315"/>
                    <a:pt x="57007" y="10180"/>
                    <a:pt x="49769" y="7011"/>
                  </a:cubicBezTo>
                  <a:cubicBezTo>
                    <a:pt x="49769" y="7011"/>
                    <a:pt x="49302" y="239"/>
                    <a:pt x="39395" y="6"/>
                  </a:cubicBezTo>
                  <a:cubicBezTo>
                    <a:pt x="39233" y="2"/>
                    <a:pt x="39074" y="0"/>
                    <a:pt x="389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5"/>
            <p:cNvSpPr/>
            <p:nvPr/>
          </p:nvSpPr>
          <p:spPr>
            <a:xfrm>
              <a:off x="4323537" y="2934776"/>
              <a:ext cx="457124" cy="144550"/>
            </a:xfrm>
            <a:custGeom>
              <a:rect b="b" l="l" r="r" t="t"/>
              <a:pathLst>
                <a:path extrusionOk="0" h="9810" w="31023">
                  <a:moveTo>
                    <a:pt x="19542" y="0"/>
                  </a:moveTo>
                  <a:cubicBezTo>
                    <a:pt x="14815" y="0"/>
                    <a:pt x="16093" y="3417"/>
                    <a:pt x="14778" y="4239"/>
                  </a:cubicBezTo>
                  <a:cubicBezTo>
                    <a:pt x="14419" y="4472"/>
                    <a:pt x="14131" y="4546"/>
                    <a:pt x="13875" y="4546"/>
                  </a:cubicBezTo>
                  <a:cubicBezTo>
                    <a:pt x="13426" y="4546"/>
                    <a:pt x="13076" y="4318"/>
                    <a:pt x="12623" y="4318"/>
                  </a:cubicBezTo>
                  <a:cubicBezTo>
                    <a:pt x="12373" y="4318"/>
                    <a:pt x="12090" y="4388"/>
                    <a:pt x="11742" y="4606"/>
                  </a:cubicBezTo>
                  <a:cubicBezTo>
                    <a:pt x="10408" y="5440"/>
                    <a:pt x="11008" y="7141"/>
                    <a:pt x="9941" y="7408"/>
                  </a:cubicBezTo>
                  <a:cubicBezTo>
                    <a:pt x="9850" y="7427"/>
                    <a:pt x="9757" y="7436"/>
                    <a:pt x="9662" y="7436"/>
                  </a:cubicBezTo>
                  <a:cubicBezTo>
                    <a:pt x="8884" y="7436"/>
                    <a:pt x="7972" y="6864"/>
                    <a:pt x="7057" y="6864"/>
                  </a:cubicBezTo>
                  <a:cubicBezTo>
                    <a:pt x="6727" y="6864"/>
                    <a:pt x="6396" y="6938"/>
                    <a:pt x="6072" y="7141"/>
                  </a:cubicBezTo>
                  <a:cubicBezTo>
                    <a:pt x="4737" y="8008"/>
                    <a:pt x="4737" y="8709"/>
                    <a:pt x="4137" y="8709"/>
                  </a:cubicBezTo>
                  <a:cubicBezTo>
                    <a:pt x="3737" y="8709"/>
                    <a:pt x="3055" y="8501"/>
                    <a:pt x="2427" y="8501"/>
                  </a:cubicBezTo>
                  <a:cubicBezTo>
                    <a:pt x="2113" y="8501"/>
                    <a:pt x="1813" y="8553"/>
                    <a:pt x="1568" y="8709"/>
                  </a:cubicBezTo>
                  <a:cubicBezTo>
                    <a:pt x="868" y="9209"/>
                    <a:pt x="1" y="9810"/>
                    <a:pt x="1" y="9810"/>
                  </a:cubicBezTo>
                  <a:lnTo>
                    <a:pt x="30622" y="9810"/>
                  </a:lnTo>
                  <a:cubicBezTo>
                    <a:pt x="30622" y="9810"/>
                    <a:pt x="31023" y="8709"/>
                    <a:pt x="29655" y="8008"/>
                  </a:cubicBezTo>
                  <a:cubicBezTo>
                    <a:pt x="28321" y="7274"/>
                    <a:pt x="27720" y="7875"/>
                    <a:pt x="27220" y="7274"/>
                  </a:cubicBezTo>
                  <a:cubicBezTo>
                    <a:pt x="26753" y="6674"/>
                    <a:pt x="28554" y="5106"/>
                    <a:pt x="24952" y="3505"/>
                  </a:cubicBezTo>
                  <a:cubicBezTo>
                    <a:pt x="24952" y="3505"/>
                    <a:pt x="24685" y="136"/>
                    <a:pt x="19748" y="3"/>
                  </a:cubicBezTo>
                  <a:cubicBezTo>
                    <a:pt x="19678" y="1"/>
                    <a:pt x="19609" y="0"/>
                    <a:pt x="19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5"/>
            <p:cNvSpPr/>
            <p:nvPr/>
          </p:nvSpPr>
          <p:spPr>
            <a:xfrm>
              <a:off x="4753612" y="3150034"/>
              <a:ext cx="457124" cy="144580"/>
            </a:xfrm>
            <a:custGeom>
              <a:rect b="b" l="l" r="r" t="t"/>
              <a:pathLst>
                <a:path extrusionOk="0" h="9812" w="31023">
                  <a:moveTo>
                    <a:pt x="19444" y="0"/>
                  </a:moveTo>
                  <a:cubicBezTo>
                    <a:pt x="14826" y="0"/>
                    <a:pt x="16087" y="3389"/>
                    <a:pt x="14777" y="4240"/>
                  </a:cubicBezTo>
                  <a:cubicBezTo>
                    <a:pt x="14429" y="4458"/>
                    <a:pt x="14147" y="4528"/>
                    <a:pt x="13896" y="4528"/>
                  </a:cubicBezTo>
                  <a:cubicBezTo>
                    <a:pt x="13444" y="4528"/>
                    <a:pt x="13094" y="4300"/>
                    <a:pt x="12645" y="4300"/>
                  </a:cubicBezTo>
                  <a:cubicBezTo>
                    <a:pt x="12389" y="4300"/>
                    <a:pt x="12100" y="4374"/>
                    <a:pt x="11742" y="4607"/>
                  </a:cubicBezTo>
                  <a:cubicBezTo>
                    <a:pt x="10407" y="5441"/>
                    <a:pt x="11008" y="7142"/>
                    <a:pt x="9940" y="7376"/>
                  </a:cubicBezTo>
                  <a:cubicBezTo>
                    <a:pt x="9849" y="7395"/>
                    <a:pt x="9756" y="7404"/>
                    <a:pt x="9660" y="7404"/>
                  </a:cubicBezTo>
                  <a:cubicBezTo>
                    <a:pt x="8889" y="7404"/>
                    <a:pt x="7973" y="6846"/>
                    <a:pt x="7073" y="6846"/>
                  </a:cubicBezTo>
                  <a:cubicBezTo>
                    <a:pt x="6734" y="6846"/>
                    <a:pt x="6397" y="6925"/>
                    <a:pt x="6071" y="7142"/>
                  </a:cubicBezTo>
                  <a:cubicBezTo>
                    <a:pt x="4737" y="7976"/>
                    <a:pt x="4737" y="8710"/>
                    <a:pt x="4136" y="8710"/>
                  </a:cubicBezTo>
                  <a:cubicBezTo>
                    <a:pt x="3736" y="8710"/>
                    <a:pt x="3054" y="8488"/>
                    <a:pt x="2426" y="8488"/>
                  </a:cubicBezTo>
                  <a:cubicBezTo>
                    <a:pt x="2113" y="8488"/>
                    <a:pt x="1812" y="8543"/>
                    <a:pt x="1568" y="8710"/>
                  </a:cubicBezTo>
                  <a:cubicBezTo>
                    <a:pt x="834" y="9177"/>
                    <a:pt x="0" y="9811"/>
                    <a:pt x="0" y="9811"/>
                  </a:cubicBezTo>
                  <a:lnTo>
                    <a:pt x="30622" y="9811"/>
                  </a:lnTo>
                  <a:cubicBezTo>
                    <a:pt x="30622" y="9811"/>
                    <a:pt x="31022" y="8710"/>
                    <a:pt x="29655" y="7976"/>
                  </a:cubicBezTo>
                  <a:cubicBezTo>
                    <a:pt x="28320" y="7243"/>
                    <a:pt x="27720" y="7876"/>
                    <a:pt x="27253" y="7243"/>
                  </a:cubicBezTo>
                  <a:cubicBezTo>
                    <a:pt x="26752" y="6642"/>
                    <a:pt x="28554" y="5074"/>
                    <a:pt x="24951" y="3507"/>
                  </a:cubicBezTo>
                  <a:cubicBezTo>
                    <a:pt x="24951" y="3507"/>
                    <a:pt x="24684" y="104"/>
                    <a:pt x="19714" y="4"/>
                  </a:cubicBezTo>
                  <a:cubicBezTo>
                    <a:pt x="19622" y="2"/>
                    <a:pt x="19532" y="0"/>
                    <a:pt x="194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5"/>
            <p:cNvSpPr/>
            <p:nvPr/>
          </p:nvSpPr>
          <p:spPr>
            <a:xfrm>
              <a:off x="3268052" y="3928140"/>
              <a:ext cx="450464" cy="344077"/>
            </a:xfrm>
            <a:custGeom>
              <a:rect b="b" l="l" r="r" t="t"/>
              <a:pathLst>
                <a:path extrusionOk="0" h="23351" w="30571">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71" y="11542"/>
                    <a:pt x="25200" y="34"/>
                    <a:pt x="15327" y="1"/>
                  </a:cubicBezTo>
                  <a:cubicBezTo>
                    <a:pt x="15298" y="0"/>
                    <a:pt x="15269" y="0"/>
                    <a:pt x="1524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5"/>
            <p:cNvSpPr/>
            <p:nvPr/>
          </p:nvSpPr>
          <p:spPr>
            <a:xfrm>
              <a:off x="3268052" y="3928140"/>
              <a:ext cx="450464" cy="344077"/>
            </a:xfrm>
            <a:custGeom>
              <a:rect b="b" l="l" r="r" t="t"/>
              <a:pathLst>
                <a:path extrusionOk="0" h="23351" w="30571">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71" y="11542"/>
                    <a:pt x="25200" y="34"/>
                    <a:pt x="15327" y="1"/>
                  </a:cubicBezTo>
                  <a:cubicBezTo>
                    <a:pt x="15298" y="0"/>
                    <a:pt x="15269" y="0"/>
                    <a:pt x="1524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5"/>
            <p:cNvSpPr/>
            <p:nvPr/>
          </p:nvSpPr>
          <p:spPr>
            <a:xfrm>
              <a:off x="3486994" y="3940429"/>
              <a:ext cx="15251" cy="443361"/>
            </a:xfrm>
            <a:custGeom>
              <a:rect b="b" l="l" r="r" t="t"/>
              <a:pathLst>
                <a:path extrusionOk="0" h="30089" w="1035">
                  <a:moveTo>
                    <a:pt x="201" y="0"/>
                  </a:moveTo>
                  <a:lnTo>
                    <a:pt x="1" y="30089"/>
                  </a:lnTo>
                  <a:lnTo>
                    <a:pt x="1035" y="30089"/>
                  </a:lnTo>
                  <a:lnTo>
                    <a:pt x="2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5"/>
            <p:cNvSpPr/>
            <p:nvPr/>
          </p:nvSpPr>
          <p:spPr>
            <a:xfrm>
              <a:off x="3493389" y="4185200"/>
              <a:ext cx="85050" cy="70301"/>
            </a:xfrm>
            <a:custGeom>
              <a:rect b="b" l="l" r="r" t="t"/>
              <a:pathLst>
                <a:path extrusionOk="0" h="4771" w="5772">
                  <a:moveTo>
                    <a:pt x="5771" y="0"/>
                  </a:moveTo>
                  <a:lnTo>
                    <a:pt x="5771" y="0"/>
                  </a:lnTo>
                  <a:cubicBezTo>
                    <a:pt x="5771" y="0"/>
                    <a:pt x="1902" y="901"/>
                    <a:pt x="0" y="4070"/>
                  </a:cubicBezTo>
                  <a:lnTo>
                    <a:pt x="100" y="4770"/>
                  </a:lnTo>
                  <a:cubicBezTo>
                    <a:pt x="100" y="4770"/>
                    <a:pt x="2102" y="1101"/>
                    <a:pt x="57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5"/>
            <p:cNvSpPr/>
            <p:nvPr/>
          </p:nvSpPr>
          <p:spPr>
            <a:xfrm>
              <a:off x="3493389" y="4032830"/>
              <a:ext cx="85050" cy="70301"/>
            </a:xfrm>
            <a:custGeom>
              <a:rect b="b" l="l" r="r" t="t"/>
              <a:pathLst>
                <a:path extrusionOk="0" h="4771" w="5772">
                  <a:moveTo>
                    <a:pt x="5771" y="1"/>
                  </a:moveTo>
                  <a:cubicBezTo>
                    <a:pt x="5771" y="1"/>
                    <a:pt x="1902" y="901"/>
                    <a:pt x="0" y="4070"/>
                  </a:cubicBezTo>
                  <a:lnTo>
                    <a:pt x="100" y="4771"/>
                  </a:lnTo>
                  <a:cubicBezTo>
                    <a:pt x="100" y="4771"/>
                    <a:pt x="2102" y="1135"/>
                    <a:pt x="57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5"/>
            <p:cNvSpPr/>
            <p:nvPr/>
          </p:nvSpPr>
          <p:spPr>
            <a:xfrm>
              <a:off x="3493389" y="4109008"/>
              <a:ext cx="85050" cy="70315"/>
            </a:xfrm>
            <a:custGeom>
              <a:rect b="b" l="l" r="r" t="t"/>
              <a:pathLst>
                <a:path extrusionOk="0" h="4772" w="5772">
                  <a:moveTo>
                    <a:pt x="5771" y="1"/>
                  </a:moveTo>
                  <a:cubicBezTo>
                    <a:pt x="5771" y="1"/>
                    <a:pt x="1902" y="902"/>
                    <a:pt x="0" y="4037"/>
                  </a:cubicBezTo>
                  <a:lnTo>
                    <a:pt x="100" y="4771"/>
                  </a:lnTo>
                  <a:cubicBezTo>
                    <a:pt x="100" y="4771"/>
                    <a:pt x="2102" y="1102"/>
                    <a:pt x="577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5"/>
            <p:cNvSpPr/>
            <p:nvPr/>
          </p:nvSpPr>
          <p:spPr>
            <a:xfrm>
              <a:off x="3409343" y="4072156"/>
              <a:ext cx="82089" cy="70301"/>
            </a:xfrm>
            <a:custGeom>
              <a:rect b="b" l="l" r="r" t="t"/>
              <a:pathLst>
                <a:path extrusionOk="0" h="4771" w="5571">
                  <a:moveTo>
                    <a:pt x="0" y="0"/>
                  </a:moveTo>
                  <a:lnTo>
                    <a:pt x="0" y="0"/>
                  </a:lnTo>
                  <a:cubicBezTo>
                    <a:pt x="3536" y="1101"/>
                    <a:pt x="5504" y="4770"/>
                    <a:pt x="5504" y="4770"/>
                  </a:cubicBezTo>
                  <a:lnTo>
                    <a:pt x="5571" y="4036"/>
                  </a:lnTo>
                  <a:cubicBezTo>
                    <a:pt x="3736" y="901"/>
                    <a:pt x="1"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5"/>
            <p:cNvSpPr/>
            <p:nvPr/>
          </p:nvSpPr>
          <p:spPr>
            <a:xfrm>
              <a:off x="3409343" y="4146375"/>
              <a:ext cx="82089" cy="70301"/>
            </a:xfrm>
            <a:custGeom>
              <a:rect b="b" l="l" r="r" t="t"/>
              <a:pathLst>
                <a:path extrusionOk="0" h="4771" w="5571">
                  <a:moveTo>
                    <a:pt x="0" y="0"/>
                  </a:moveTo>
                  <a:lnTo>
                    <a:pt x="0" y="0"/>
                  </a:lnTo>
                  <a:cubicBezTo>
                    <a:pt x="3536" y="1101"/>
                    <a:pt x="5504" y="4770"/>
                    <a:pt x="5504" y="4770"/>
                  </a:cubicBezTo>
                  <a:lnTo>
                    <a:pt x="5571" y="4070"/>
                  </a:lnTo>
                  <a:cubicBezTo>
                    <a:pt x="3736" y="901"/>
                    <a:pt x="1" y="0"/>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5"/>
            <p:cNvSpPr/>
            <p:nvPr/>
          </p:nvSpPr>
          <p:spPr>
            <a:xfrm>
              <a:off x="3524980" y="3840646"/>
              <a:ext cx="536619" cy="409942"/>
            </a:xfrm>
            <a:custGeom>
              <a:rect b="b" l="l" r="r" t="t"/>
              <a:pathLst>
                <a:path extrusionOk="0" h="27821" w="36418">
                  <a:moveTo>
                    <a:pt x="18228" y="1"/>
                  </a:moveTo>
                  <a:cubicBezTo>
                    <a:pt x="6513" y="1"/>
                    <a:pt x="0" y="13588"/>
                    <a:pt x="7396" y="22684"/>
                  </a:cubicBezTo>
                  <a:cubicBezTo>
                    <a:pt x="7396" y="22684"/>
                    <a:pt x="14568" y="23384"/>
                    <a:pt x="18204" y="27821"/>
                  </a:cubicBezTo>
                  <a:cubicBezTo>
                    <a:pt x="18204" y="27821"/>
                    <a:pt x="21967" y="22782"/>
                    <a:pt x="28714" y="22782"/>
                  </a:cubicBezTo>
                  <a:cubicBezTo>
                    <a:pt x="28780" y="22782"/>
                    <a:pt x="28846" y="22783"/>
                    <a:pt x="28912" y="22784"/>
                  </a:cubicBezTo>
                  <a:cubicBezTo>
                    <a:pt x="36417" y="13744"/>
                    <a:pt x="30013" y="68"/>
                    <a:pt x="18271" y="1"/>
                  </a:cubicBezTo>
                  <a:cubicBezTo>
                    <a:pt x="18257" y="1"/>
                    <a:pt x="18242" y="1"/>
                    <a:pt x="18228"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5"/>
            <p:cNvSpPr/>
            <p:nvPr/>
          </p:nvSpPr>
          <p:spPr>
            <a:xfrm>
              <a:off x="3524980" y="3840646"/>
              <a:ext cx="536619" cy="409942"/>
            </a:xfrm>
            <a:custGeom>
              <a:rect b="b" l="l" r="r" t="t"/>
              <a:pathLst>
                <a:path extrusionOk="0" h="27821" w="36418">
                  <a:moveTo>
                    <a:pt x="18228" y="1"/>
                  </a:moveTo>
                  <a:cubicBezTo>
                    <a:pt x="6513" y="1"/>
                    <a:pt x="0" y="13588"/>
                    <a:pt x="7396" y="22684"/>
                  </a:cubicBezTo>
                  <a:cubicBezTo>
                    <a:pt x="7396" y="22684"/>
                    <a:pt x="14568" y="23384"/>
                    <a:pt x="18204" y="27821"/>
                  </a:cubicBezTo>
                  <a:cubicBezTo>
                    <a:pt x="18204" y="27821"/>
                    <a:pt x="21967" y="22782"/>
                    <a:pt x="28714" y="22782"/>
                  </a:cubicBezTo>
                  <a:cubicBezTo>
                    <a:pt x="28780" y="22782"/>
                    <a:pt x="28846" y="22783"/>
                    <a:pt x="28912" y="22784"/>
                  </a:cubicBezTo>
                  <a:cubicBezTo>
                    <a:pt x="36417" y="13744"/>
                    <a:pt x="30013" y="68"/>
                    <a:pt x="18271" y="1"/>
                  </a:cubicBezTo>
                  <a:cubicBezTo>
                    <a:pt x="18257" y="1"/>
                    <a:pt x="18242" y="1"/>
                    <a:pt x="18228"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5"/>
            <p:cNvSpPr/>
            <p:nvPr/>
          </p:nvSpPr>
          <p:spPr>
            <a:xfrm>
              <a:off x="3785827" y="3855395"/>
              <a:ext cx="18212" cy="528397"/>
            </a:xfrm>
            <a:custGeom>
              <a:rect b="b" l="l" r="r" t="t"/>
              <a:pathLst>
                <a:path extrusionOk="0" h="35860" w="1236">
                  <a:moveTo>
                    <a:pt x="268" y="1"/>
                  </a:moveTo>
                  <a:lnTo>
                    <a:pt x="1" y="35860"/>
                  </a:lnTo>
                  <a:lnTo>
                    <a:pt x="1235" y="35860"/>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5"/>
            <p:cNvSpPr/>
            <p:nvPr/>
          </p:nvSpPr>
          <p:spPr>
            <a:xfrm>
              <a:off x="3793209" y="4147347"/>
              <a:ext cx="101259" cy="83577"/>
            </a:xfrm>
            <a:custGeom>
              <a:rect b="b" l="l" r="r" t="t"/>
              <a:pathLst>
                <a:path extrusionOk="0" h="5672" w="6872">
                  <a:moveTo>
                    <a:pt x="6872" y="1"/>
                  </a:moveTo>
                  <a:lnTo>
                    <a:pt x="6872" y="1"/>
                  </a:lnTo>
                  <a:cubicBezTo>
                    <a:pt x="6871" y="1"/>
                    <a:pt x="2302" y="1068"/>
                    <a:pt x="0" y="4804"/>
                  </a:cubicBezTo>
                  <a:lnTo>
                    <a:pt x="134" y="5672"/>
                  </a:lnTo>
                  <a:cubicBezTo>
                    <a:pt x="134" y="5672"/>
                    <a:pt x="2535" y="1302"/>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5"/>
            <p:cNvSpPr/>
            <p:nvPr/>
          </p:nvSpPr>
          <p:spPr>
            <a:xfrm>
              <a:off x="3793209" y="3965493"/>
              <a:ext cx="101259" cy="83577"/>
            </a:xfrm>
            <a:custGeom>
              <a:rect b="b" l="l" r="r" t="t"/>
              <a:pathLst>
                <a:path extrusionOk="0" h="5672" w="6872">
                  <a:moveTo>
                    <a:pt x="6872" y="1"/>
                  </a:moveTo>
                  <a:cubicBezTo>
                    <a:pt x="6871" y="1"/>
                    <a:pt x="2302" y="1102"/>
                    <a:pt x="0" y="4837"/>
                  </a:cubicBezTo>
                  <a:lnTo>
                    <a:pt x="134" y="5671"/>
                  </a:lnTo>
                  <a:cubicBezTo>
                    <a:pt x="134" y="5671"/>
                    <a:pt x="2535" y="1335"/>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5"/>
            <p:cNvSpPr/>
            <p:nvPr/>
          </p:nvSpPr>
          <p:spPr>
            <a:xfrm>
              <a:off x="3793209" y="4056420"/>
              <a:ext cx="101259" cy="83577"/>
            </a:xfrm>
            <a:custGeom>
              <a:rect b="b" l="l" r="r" t="t"/>
              <a:pathLst>
                <a:path extrusionOk="0" h="5672" w="6872">
                  <a:moveTo>
                    <a:pt x="6872" y="1"/>
                  </a:moveTo>
                  <a:cubicBezTo>
                    <a:pt x="6871" y="1"/>
                    <a:pt x="2302" y="1068"/>
                    <a:pt x="0" y="4838"/>
                  </a:cubicBezTo>
                  <a:lnTo>
                    <a:pt x="134" y="5671"/>
                  </a:lnTo>
                  <a:cubicBezTo>
                    <a:pt x="134" y="5671"/>
                    <a:pt x="2535" y="1335"/>
                    <a:pt x="68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5"/>
            <p:cNvSpPr/>
            <p:nvPr/>
          </p:nvSpPr>
          <p:spPr>
            <a:xfrm>
              <a:off x="3693426" y="4011700"/>
              <a:ext cx="97826" cy="83562"/>
            </a:xfrm>
            <a:custGeom>
              <a:rect b="b" l="l" r="r" t="t"/>
              <a:pathLst>
                <a:path extrusionOk="0" h="5671" w="6639">
                  <a:moveTo>
                    <a:pt x="1" y="0"/>
                  </a:moveTo>
                  <a:lnTo>
                    <a:pt x="1" y="0"/>
                  </a:lnTo>
                  <a:cubicBezTo>
                    <a:pt x="4204" y="1335"/>
                    <a:pt x="6539" y="5671"/>
                    <a:pt x="6539" y="5671"/>
                  </a:cubicBezTo>
                  <a:lnTo>
                    <a:pt x="6639" y="4837"/>
                  </a:lnTo>
                  <a:cubicBezTo>
                    <a:pt x="4437" y="1101"/>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5"/>
            <p:cNvSpPr/>
            <p:nvPr/>
          </p:nvSpPr>
          <p:spPr>
            <a:xfrm>
              <a:off x="3693426" y="4100653"/>
              <a:ext cx="97826" cy="84063"/>
            </a:xfrm>
            <a:custGeom>
              <a:rect b="b" l="l" r="r" t="t"/>
              <a:pathLst>
                <a:path extrusionOk="0" h="5705" w="6639">
                  <a:moveTo>
                    <a:pt x="1" y="1"/>
                  </a:moveTo>
                  <a:lnTo>
                    <a:pt x="1" y="1"/>
                  </a:lnTo>
                  <a:cubicBezTo>
                    <a:pt x="4204" y="1335"/>
                    <a:pt x="6539" y="5705"/>
                    <a:pt x="6539" y="5705"/>
                  </a:cubicBezTo>
                  <a:lnTo>
                    <a:pt x="6639" y="4838"/>
                  </a:lnTo>
                  <a:cubicBezTo>
                    <a:pt x="4437" y="1102"/>
                    <a:pt x="1"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5"/>
            <p:cNvSpPr/>
            <p:nvPr/>
          </p:nvSpPr>
          <p:spPr>
            <a:xfrm>
              <a:off x="3840036" y="3999412"/>
              <a:ext cx="379824" cy="290014"/>
            </a:xfrm>
            <a:custGeom>
              <a:rect b="b" l="l" r="r" t="t"/>
              <a:pathLst>
                <a:path extrusionOk="0" h="19682" w="25777">
                  <a:moveTo>
                    <a:pt x="12891" y="0"/>
                  </a:moveTo>
                  <a:cubicBezTo>
                    <a:pt x="4579" y="0"/>
                    <a:pt x="0" y="9618"/>
                    <a:pt x="5262" y="16045"/>
                  </a:cubicBezTo>
                  <a:cubicBezTo>
                    <a:pt x="5262" y="16045"/>
                    <a:pt x="10332" y="16545"/>
                    <a:pt x="12867" y="19681"/>
                  </a:cubicBezTo>
                  <a:cubicBezTo>
                    <a:pt x="14712" y="17473"/>
                    <a:pt x="17469" y="16145"/>
                    <a:pt x="20365" y="16145"/>
                  </a:cubicBezTo>
                  <a:cubicBezTo>
                    <a:pt x="20401" y="16145"/>
                    <a:pt x="20437" y="16145"/>
                    <a:pt x="20472" y="16145"/>
                  </a:cubicBezTo>
                  <a:cubicBezTo>
                    <a:pt x="25776" y="9707"/>
                    <a:pt x="21240" y="34"/>
                    <a:pt x="12934" y="0"/>
                  </a:cubicBezTo>
                  <a:cubicBezTo>
                    <a:pt x="12919" y="0"/>
                    <a:pt x="12905" y="0"/>
                    <a:pt x="1289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5"/>
            <p:cNvSpPr/>
            <p:nvPr/>
          </p:nvSpPr>
          <p:spPr>
            <a:xfrm>
              <a:off x="3840036" y="3999412"/>
              <a:ext cx="379824" cy="290014"/>
            </a:xfrm>
            <a:custGeom>
              <a:rect b="b" l="l" r="r" t="t"/>
              <a:pathLst>
                <a:path extrusionOk="0" h="19682" w="25777">
                  <a:moveTo>
                    <a:pt x="12891" y="0"/>
                  </a:moveTo>
                  <a:cubicBezTo>
                    <a:pt x="4579" y="0"/>
                    <a:pt x="0" y="9618"/>
                    <a:pt x="5262" y="16045"/>
                  </a:cubicBezTo>
                  <a:cubicBezTo>
                    <a:pt x="5262" y="16045"/>
                    <a:pt x="10332" y="16545"/>
                    <a:pt x="12867" y="19681"/>
                  </a:cubicBezTo>
                  <a:cubicBezTo>
                    <a:pt x="14712" y="17473"/>
                    <a:pt x="17469" y="16145"/>
                    <a:pt x="20365" y="16145"/>
                  </a:cubicBezTo>
                  <a:cubicBezTo>
                    <a:pt x="20401" y="16145"/>
                    <a:pt x="20437" y="16145"/>
                    <a:pt x="20472" y="16145"/>
                  </a:cubicBezTo>
                  <a:cubicBezTo>
                    <a:pt x="25776" y="9707"/>
                    <a:pt x="21240" y="34"/>
                    <a:pt x="12934" y="0"/>
                  </a:cubicBezTo>
                  <a:cubicBezTo>
                    <a:pt x="12919" y="0"/>
                    <a:pt x="12905" y="0"/>
                    <a:pt x="1289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5"/>
            <p:cNvSpPr/>
            <p:nvPr/>
          </p:nvSpPr>
          <p:spPr>
            <a:xfrm>
              <a:off x="4024705" y="4009726"/>
              <a:ext cx="12790" cy="374063"/>
            </a:xfrm>
            <a:custGeom>
              <a:rect b="b" l="l" r="r" t="t"/>
              <a:pathLst>
                <a:path extrusionOk="0" h="25386" w="868">
                  <a:moveTo>
                    <a:pt x="167" y="1"/>
                  </a:moveTo>
                  <a:lnTo>
                    <a:pt x="0" y="25386"/>
                  </a:lnTo>
                  <a:lnTo>
                    <a:pt x="868" y="25386"/>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5"/>
            <p:cNvSpPr/>
            <p:nvPr/>
          </p:nvSpPr>
          <p:spPr>
            <a:xfrm>
              <a:off x="4030112" y="4216158"/>
              <a:ext cx="71774" cy="59500"/>
            </a:xfrm>
            <a:custGeom>
              <a:rect b="b" l="l" r="r" t="t"/>
              <a:pathLst>
                <a:path extrusionOk="0" h="4038" w="4871">
                  <a:moveTo>
                    <a:pt x="4870" y="1"/>
                  </a:moveTo>
                  <a:lnTo>
                    <a:pt x="4870" y="1"/>
                  </a:lnTo>
                  <a:cubicBezTo>
                    <a:pt x="4870" y="1"/>
                    <a:pt x="1601" y="768"/>
                    <a:pt x="0" y="3437"/>
                  </a:cubicBezTo>
                  <a:lnTo>
                    <a:pt x="67" y="4037"/>
                  </a:lnTo>
                  <a:cubicBezTo>
                    <a:pt x="67" y="4037"/>
                    <a:pt x="1768" y="935"/>
                    <a:pt x="48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5"/>
            <p:cNvSpPr/>
            <p:nvPr/>
          </p:nvSpPr>
          <p:spPr>
            <a:xfrm>
              <a:off x="4030112" y="4087878"/>
              <a:ext cx="71774" cy="58999"/>
            </a:xfrm>
            <a:custGeom>
              <a:rect b="b" l="l" r="r" t="t"/>
              <a:pathLst>
                <a:path extrusionOk="0" h="4004" w="4871">
                  <a:moveTo>
                    <a:pt x="4870" y="1"/>
                  </a:moveTo>
                  <a:lnTo>
                    <a:pt x="4870" y="1"/>
                  </a:lnTo>
                  <a:cubicBezTo>
                    <a:pt x="4870" y="1"/>
                    <a:pt x="1601" y="768"/>
                    <a:pt x="0" y="3403"/>
                  </a:cubicBezTo>
                  <a:lnTo>
                    <a:pt x="67" y="4003"/>
                  </a:lnTo>
                  <a:cubicBezTo>
                    <a:pt x="67" y="4003"/>
                    <a:pt x="1768" y="935"/>
                    <a:pt x="48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5"/>
            <p:cNvSpPr/>
            <p:nvPr/>
          </p:nvSpPr>
          <p:spPr>
            <a:xfrm>
              <a:off x="4030112" y="4152269"/>
              <a:ext cx="71774" cy="58999"/>
            </a:xfrm>
            <a:custGeom>
              <a:rect b="b" l="l" r="r" t="t"/>
              <a:pathLst>
                <a:path extrusionOk="0" h="4004" w="4871">
                  <a:moveTo>
                    <a:pt x="4870" y="0"/>
                  </a:moveTo>
                  <a:lnTo>
                    <a:pt x="4870" y="0"/>
                  </a:lnTo>
                  <a:cubicBezTo>
                    <a:pt x="4870" y="1"/>
                    <a:pt x="1601" y="768"/>
                    <a:pt x="0" y="3403"/>
                  </a:cubicBezTo>
                  <a:lnTo>
                    <a:pt x="67" y="4003"/>
                  </a:lnTo>
                  <a:cubicBezTo>
                    <a:pt x="67" y="4003"/>
                    <a:pt x="1768" y="934"/>
                    <a:pt x="48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5"/>
            <p:cNvSpPr/>
            <p:nvPr/>
          </p:nvSpPr>
          <p:spPr>
            <a:xfrm>
              <a:off x="3959327" y="4120324"/>
              <a:ext cx="69328" cy="59485"/>
            </a:xfrm>
            <a:custGeom>
              <a:rect b="b" l="l" r="r" t="t"/>
              <a:pathLst>
                <a:path extrusionOk="0" h="4037" w="4705">
                  <a:moveTo>
                    <a:pt x="1" y="0"/>
                  </a:moveTo>
                  <a:lnTo>
                    <a:pt x="1" y="0"/>
                  </a:lnTo>
                  <a:cubicBezTo>
                    <a:pt x="2970" y="968"/>
                    <a:pt x="4638" y="4036"/>
                    <a:pt x="4638" y="4036"/>
                  </a:cubicBezTo>
                  <a:lnTo>
                    <a:pt x="4704" y="3436"/>
                  </a:lnTo>
                  <a:cubicBezTo>
                    <a:pt x="3137" y="801"/>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5"/>
            <p:cNvSpPr/>
            <p:nvPr/>
          </p:nvSpPr>
          <p:spPr>
            <a:xfrm>
              <a:off x="3959327" y="4183727"/>
              <a:ext cx="69328" cy="58999"/>
            </a:xfrm>
            <a:custGeom>
              <a:rect b="b" l="l" r="r" t="t"/>
              <a:pathLst>
                <a:path extrusionOk="0" h="4004" w="4705">
                  <a:moveTo>
                    <a:pt x="1" y="0"/>
                  </a:moveTo>
                  <a:cubicBezTo>
                    <a:pt x="2970" y="934"/>
                    <a:pt x="4638" y="4003"/>
                    <a:pt x="4638" y="4003"/>
                  </a:cubicBezTo>
                  <a:lnTo>
                    <a:pt x="4704" y="3403"/>
                  </a:lnTo>
                  <a:cubicBezTo>
                    <a:pt x="3137" y="768"/>
                    <a:pt x="1"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5"/>
            <p:cNvSpPr/>
            <p:nvPr/>
          </p:nvSpPr>
          <p:spPr>
            <a:xfrm>
              <a:off x="5248326" y="3928140"/>
              <a:ext cx="449977" cy="344077"/>
            </a:xfrm>
            <a:custGeom>
              <a:rect b="b" l="l" r="r" t="t"/>
              <a:pathLst>
                <a:path extrusionOk="0" h="23351" w="30538">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37" y="11542"/>
                    <a:pt x="25200" y="34"/>
                    <a:pt x="15327" y="1"/>
                  </a:cubicBezTo>
                  <a:cubicBezTo>
                    <a:pt x="15298" y="0"/>
                    <a:pt x="15269" y="0"/>
                    <a:pt x="15241"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5"/>
            <p:cNvSpPr/>
            <p:nvPr/>
          </p:nvSpPr>
          <p:spPr>
            <a:xfrm>
              <a:off x="5248326" y="3928140"/>
              <a:ext cx="449977" cy="344077"/>
            </a:xfrm>
            <a:custGeom>
              <a:rect b="b" l="l" r="r" t="t"/>
              <a:pathLst>
                <a:path extrusionOk="0" h="23351" w="30538">
                  <a:moveTo>
                    <a:pt x="15241" y="0"/>
                  </a:moveTo>
                  <a:cubicBezTo>
                    <a:pt x="5421" y="0"/>
                    <a:pt x="0" y="11398"/>
                    <a:pt x="6220" y="19047"/>
                  </a:cubicBezTo>
                  <a:lnTo>
                    <a:pt x="6220" y="19014"/>
                  </a:lnTo>
                  <a:cubicBezTo>
                    <a:pt x="6220" y="19014"/>
                    <a:pt x="12224" y="19615"/>
                    <a:pt x="15260" y="23351"/>
                  </a:cubicBezTo>
                  <a:cubicBezTo>
                    <a:pt x="15260" y="23351"/>
                    <a:pt x="18446" y="19113"/>
                    <a:pt x="24134" y="19113"/>
                  </a:cubicBezTo>
                  <a:cubicBezTo>
                    <a:pt x="24178" y="19113"/>
                    <a:pt x="24222" y="19114"/>
                    <a:pt x="24266" y="19114"/>
                  </a:cubicBezTo>
                  <a:cubicBezTo>
                    <a:pt x="30537" y="11542"/>
                    <a:pt x="25200" y="34"/>
                    <a:pt x="15327" y="1"/>
                  </a:cubicBezTo>
                  <a:cubicBezTo>
                    <a:pt x="15298" y="0"/>
                    <a:pt x="15269" y="0"/>
                    <a:pt x="15241"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5"/>
            <p:cNvSpPr/>
            <p:nvPr/>
          </p:nvSpPr>
          <p:spPr>
            <a:xfrm>
              <a:off x="5467268" y="3940429"/>
              <a:ext cx="15251" cy="443361"/>
            </a:xfrm>
            <a:custGeom>
              <a:rect b="b" l="l" r="r" t="t"/>
              <a:pathLst>
                <a:path extrusionOk="0" h="30089" w="1035">
                  <a:moveTo>
                    <a:pt x="201" y="0"/>
                  </a:moveTo>
                  <a:lnTo>
                    <a:pt x="1" y="30089"/>
                  </a:lnTo>
                  <a:lnTo>
                    <a:pt x="1035" y="30089"/>
                  </a:lnTo>
                  <a:lnTo>
                    <a:pt x="2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5"/>
            <p:cNvSpPr/>
            <p:nvPr/>
          </p:nvSpPr>
          <p:spPr>
            <a:xfrm>
              <a:off x="5473162" y="4185200"/>
              <a:ext cx="85050" cy="70301"/>
            </a:xfrm>
            <a:custGeom>
              <a:rect b="b" l="l" r="r" t="t"/>
              <a:pathLst>
                <a:path extrusionOk="0" h="4771" w="5772">
                  <a:moveTo>
                    <a:pt x="5772" y="0"/>
                  </a:moveTo>
                  <a:cubicBezTo>
                    <a:pt x="5771" y="1"/>
                    <a:pt x="1935" y="901"/>
                    <a:pt x="1" y="4070"/>
                  </a:cubicBezTo>
                  <a:lnTo>
                    <a:pt x="101" y="4770"/>
                  </a:lnTo>
                  <a:cubicBezTo>
                    <a:pt x="101" y="4770"/>
                    <a:pt x="2136" y="1101"/>
                    <a:pt x="57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5"/>
            <p:cNvSpPr/>
            <p:nvPr/>
          </p:nvSpPr>
          <p:spPr>
            <a:xfrm>
              <a:off x="5473162" y="4032830"/>
              <a:ext cx="85050" cy="70301"/>
            </a:xfrm>
            <a:custGeom>
              <a:rect b="b" l="l" r="r" t="t"/>
              <a:pathLst>
                <a:path extrusionOk="0" h="4771" w="5772">
                  <a:moveTo>
                    <a:pt x="5772" y="1"/>
                  </a:moveTo>
                  <a:cubicBezTo>
                    <a:pt x="5771" y="1"/>
                    <a:pt x="1935" y="902"/>
                    <a:pt x="1" y="4070"/>
                  </a:cubicBezTo>
                  <a:lnTo>
                    <a:pt x="101" y="4771"/>
                  </a:lnTo>
                  <a:cubicBezTo>
                    <a:pt x="101" y="4771"/>
                    <a:pt x="2136" y="1135"/>
                    <a:pt x="57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5"/>
            <p:cNvSpPr/>
            <p:nvPr/>
          </p:nvSpPr>
          <p:spPr>
            <a:xfrm>
              <a:off x="5473162" y="4109008"/>
              <a:ext cx="85050" cy="70315"/>
            </a:xfrm>
            <a:custGeom>
              <a:rect b="b" l="l" r="r" t="t"/>
              <a:pathLst>
                <a:path extrusionOk="0" h="4772" w="5772">
                  <a:moveTo>
                    <a:pt x="5772" y="1"/>
                  </a:moveTo>
                  <a:lnTo>
                    <a:pt x="5772" y="1"/>
                  </a:lnTo>
                  <a:cubicBezTo>
                    <a:pt x="5771" y="1"/>
                    <a:pt x="1935" y="902"/>
                    <a:pt x="1" y="4037"/>
                  </a:cubicBezTo>
                  <a:lnTo>
                    <a:pt x="101" y="4771"/>
                  </a:lnTo>
                  <a:cubicBezTo>
                    <a:pt x="101" y="4771"/>
                    <a:pt x="2136" y="1102"/>
                    <a:pt x="57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5"/>
            <p:cNvSpPr/>
            <p:nvPr/>
          </p:nvSpPr>
          <p:spPr>
            <a:xfrm>
              <a:off x="5389617" y="4072156"/>
              <a:ext cx="82089" cy="70301"/>
            </a:xfrm>
            <a:custGeom>
              <a:rect b="b" l="l" r="r" t="t"/>
              <a:pathLst>
                <a:path extrusionOk="0" h="4771" w="5571">
                  <a:moveTo>
                    <a:pt x="0" y="0"/>
                  </a:moveTo>
                  <a:lnTo>
                    <a:pt x="0" y="0"/>
                  </a:lnTo>
                  <a:cubicBezTo>
                    <a:pt x="3536" y="1101"/>
                    <a:pt x="5471" y="4770"/>
                    <a:pt x="5471" y="4770"/>
                  </a:cubicBezTo>
                  <a:lnTo>
                    <a:pt x="5571" y="4036"/>
                  </a:lnTo>
                  <a:cubicBezTo>
                    <a:pt x="3736" y="901"/>
                    <a:pt x="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5"/>
            <p:cNvSpPr/>
            <p:nvPr/>
          </p:nvSpPr>
          <p:spPr>
            <a:xfrm>
              <a:off x="5389617" y="4146375"/>
              <a:ext cx="82089" cy="70301"/>
            </a:xfrm>
            <a:custGeom>
              <a:rect b="b" l="l" r="r" t="t"/>
              <a:pathLst>
                <a:path extrusionOk="0" h="4771" w="5571">
                  <a:moveTo>
                    <a:pt x="0" y="0"/>
                  </a:moveTo>
                  <a:lnTo>
                    <a:pt x="0" y="0"/>
                  </a:lnTo>
                  <a:cubicBezTo>
                    <a:pt x="3536" y="1101"/>
                    <a:pt x="5471" y="4770"/>
                    <a:pt x="5471" y="4770"/>
                  </a:cubicBezTo>
                  <a:lnTo>
                    <a:pt x="5571" y="4070"/>
                  </a:lnTo>
                  <a:cubicBezTo>
                    <a:pt x="3736" y="901"/>
                    <a:pt x="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5"/>
            <p:cNvSpPr/>
            <p:nvPr/>
          </p:nvSpPr>
          <p:spPr>
            <a:xfrm>
              <a:off x="5392343" y="3773810"/>
              <a:ext cx="547788" cy="460572"/>
            </a:xfrm>
            <a:custGeom>
              <a:rect b="b" l="l" r="r" t="t"/>
              <a:pathLst>
                <a:path extrusionOk="0" h="31257" w="37176">
                  <a:moveTo>
                    <a:pt x="20444" y="0"/>
                  </a:moveTo>
                  <a:cubicBezTo>
                    <a:pt x="7289" y="0"/>
                    <a:pt x="0" y="15267"/>
                    <a:pt x="8321" y="25485"/>
                  </a:cubicBezTo>
                  <a:lnTo>
                    <a:pt x="8355" y="25452"/>
                  </a:lnTo>
                  <a:cubicBezTo>
                    <a:pt x="8355" y="25452"/>
                    <a:pt x="16394" y="26252"/>
                    <a:pt x="20463" y="31256"/>
                  </a:cubicBezTo>
                  <a:cubicBezTo>
                    <a:pt x="20463" y="31256"/>
                    <a:pt x="24693" y="25584"/>
                    <a:pt x="32306" y="25584"/>
                  </a:cubicBezTo>
                  <a:cubicBezTo>
                    <a:pt x="32372" y="25584"/>
                    <a:pt x="32439" y="25584"/>
                    <a:pt x="32505" y="25585"/>
                  </a:cubicBezTo>
                  <a:cubicBezTo>
                    <a:pt x="36341" y="20949"/>
                    <a:pt x="37175" y="14477"/>
                    <a:pt x="34607" y="9007"/>
                  </a:cubicBezTo>
                  <a:cubicBezTo>
                    <a:pt x="32038" y="3536"/>
                    <a:pt x="26568" y="34"/>
                    <a:pt x="20530" y="0"/>
                  </a:cubicBezTo>
                  <a:cubicBezTo>
                    <a:pt x="20501" y="0"/>
                    <a:pt x="20473" y="0"/>
                    <a:pt x="2044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5"/>
            <p:cNvSpPr/>
            <p:nvPr/>
          </p:nvSpPr>
          <p:spPr>
            <a:xfrm>
              <a:off x="5392343" y="3773810"/>
              <a:ext cx="547788" cy="460572"/>
            </a:xfrm>
            <a:custGeom>
              <a:rect b="b" l="l" r="r" t="t"/>
              <a:pathLst>
                <a:path extrusionOk="0" h="31257" w="37176">
                  <a:moveTo>
                    <a:pt x="20444" y="0"/>
                  </a:moveTo>
                  <a:cubicBezTo>
                    <a:pt x="7289" y="0"/>
                    <a:pt x="0" y="15267"/>
                    <a:pt x="8321" y="25485"/>
                  </a:cubicBezTo>
                  <a:lnTo>
                    <a:pt x="8355" y="25452"/>
                  </a:lnTo>
                  <a:cubicBezTo>
                    <a:pt x="8355" y="25452"/>
                    <a:pt x="16394" y="26252"/>
                    <a:pt x="20463" y="31256"/>
                  </a:cubicBezTo>
                  <a:cubicBezTo>
                    <a:pt x="20463" y="31256"/>
                    <a:pt x="24693" y="25584"/>
                    <a:pt x="32306" y="25584"/>
                  </a:cubicBezTo>
                  <a:cubicBezTo>
                    <a:pt x="32372" y="25584"/>
                    <a:pt x="32439" y="25584"/>
                    <a:pt x="32505" y="25585"/>
                  </a:cubicBezTo>
                  <a:cubicBezTo>
                    <a:pt x="36341" y="20949"/>
                    <a:pt x="37175" y="14477"/>
                    <a:pt x="34607" y="9007"/>
                  </a:cubicBezTo>
                  <a:cubicBezTo>
                    <a:pt x="32038" y="3536"/>
                    <a:pt x="26568" y="34"/>
                    <a:pt x="20530" y="0"/>
                  </a:cubicBezTo>
                  <a:cubicBezTo>
                    <a:pt x="20501" y="0"/>
                    <a:pt x="20473" y="0"/>
                    <a:pt x="20444"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5"/>
            <p:cNvSpPr/>
            <p:nvPr/>
          </p:nvSpPr>
          <p:spPr>
            <a:xfrm>
              <a:off x="5685989" y="3790033"/>
              <a:ext cx="19671" cy="593762"/>
            </a:xfrm>
            <a:custGeom>
              <a:rect b="b" l="l" r="r" t="t"/>
              <a:pathLst>
                <a:path extrusionOk="0" h="40296" w="1335">
                  <a:moveTo>
                    <a:pt x="267" y="0"/>
                  </a:moveTo>
                  <a:lnTo>
                    <a:pt x="1" y="40296"/>
                  </a:lnTo>
                  <a:lnTo>
                    <a:pt x="1335" y="40296"/>
                  </a:lnTo>
                  <a:lnTo>
                    <a:pt x="2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5"/>
            <p:cNvSpPr/>
            <p:nvPr/>
          </p:nvSpPr>
          <p:spPr>
            <a:xfrm>
              <a:off x="5693857" y="4117863"/>
              <a:ext cx="114049" cy="93891"/>
            </a:xfrm>
            <a:custGeom>
              <a:rect b="b" l="l" r="r" t="t"/>
              <a:pathLst>
                <a:path extrusionOk="0" h="6372" w="7740">
                  <a:moveTo>
                    <a:pt x="7739" y="0"/>
                  </a:moveTo>
                  <a:cubicBezTo>
                    <a:pt x="7738" y="1"/>
                    <a:pt x="2569" y="1202"/>
                    <a:pt x="0" y="5404"/>
                  </a:cubicBezTo>
                  <a:lnTo>
                    <a:pt x="134" y="6372"/>
                  </a:lnTo>
                  <a:cubicBezTo>
                    <a:pt x="134" y="6372"/>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5"/>
            <p:cNvSpPr/>
            <p:nvPr/>
          </p:nvSpPr>
          <p:spPr>
            <a:xfrm>
              <a:off x="5693857" y="3913892"/>
              <a:ext cx="114049" cy="93891"/>
            </a:xfrm>
            <a:custGeom>
              <a:rect b="b" l="l" r="r" t="t"/>
              <a:pathLst>
                <a:path extrusionOk="0" h="6372" w="7740">
                  <a:moveTo>
                    <a:pt x="7739" y="0"/>
                  </a:moveTo>
                  <a:cubicBezTo>
                    <a:pt x="7738" y="0"/>
                    <a:pt x="2569" y="1235"/>
                    <a:pt x="0" y="5404"/>
                  </a:cubicBezTo>
                  <a:lnTo>
                    <a:pt x="134" y="6371"/>
                  </a:lnTo>
                  <a:cubicBezTo>
                    <a:pt x="134" y="6371"/>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5"/>
            <p:cNvSpPr/>
            <p:nvPr/>
          </p:nvSpPr>
          <p:spPr>
            <a:xfrm>
              <a:off x="5693857" y="4015634"/>
              <a:ext cx="114049" cy="94378"/>
            </a:xfrm>
            <a:custGeom>
              <a:rect b="b" l="l" r="r" t="t"/>
              <a:pathLst>
                <a:path extrusionOk="0" h="6405" w="7740">
                  <a:moveTo>
                    <a:pt x="7739" y="0"/>
                  </a:moveTo>
                  <a:lnTo>
                    <a:pt x="7739" y="0"/>
                  </a:lnTo>
                  <a:cubicBezTo>
                    <a:pt x="7738" y="0"/>
                    <a:pt x="2569" y="1235"/>
                    <a:pt x="0" y="5437"/>
                  </a:cubicBezTo>
                  <a:lnTo>
                    <a:pt x="134" y="6405"/>
                  </a:lnTo>
                  <a:cubicBezTo>
                    <a:pt x="134" y="6405"/>
                    <a:pt x="2836" y="1501"/>
                    <a:pt x="7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5"/>
            <p:cNvSpPr/>
            <p:nvPr/>
          </p:nvSpPr>
          <p:spPr>
            <a:xfrm>
              <a:off x="5581786" y="3965994"/>
              <a:ext cx="110115" cy="93891"/>
            </a:xfrm>
            <a:custGeom>
              <a:rect b="b" l="l" r="r" t="t"/>
              <a:pathLst>
                <a:path extrusionOk="0" h="6372" w="7473">
                  <a:moveTo>
                    <a:pt x="1" y="0"/>
                  </a:moveTo>
                  <a:cubicBezTo>
                    <a:pt x="4704" y="1468"/>
                    <a:pt x="7339" y="6371"/>
                    <a:pt x="7339" y="6371"/>
                  </a:cubicBezTo>
                  <a:lnTo>
                    <a:pt x="7473" y="5404"/>
                  </a:lnTo>
                  <a:cubicBezTo>
                    <a:pt x="4971" y="1201"/>
                    <a:pt x="2" y="0"/>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5"/>
            <p:cNvSpPr/>
            <p:nvPr/>
          </p:nvSpPr>
          <p:spPr>
            <a:xfrm>
              <a:off x="5581786" y="4065762"/>
              <a:ext cx="110115" cy="93891"/>
            </a:xfrm>
            <a:custGeom>
              <a:rect b="b" l="l" r="r" t="t"/>
              <a:pathLst>
                <a:path extrusionOk="0" h="6372" w="7473">
                  <a:moveTo>
                    <a:pt x="1" y="1"/>
                  </a:moveTo>
                  <a:cubicBezTo>
                    <a:pt x="4704" y="1502"/>
                    <a:pt x="7339" y="6372"/>
                    <a:pt x="7339" y="6372"/>
                  </a:cubicBezTo>
                  <a:lnTo>
                    <a:pt x="7473" y="5438"/>
                  </a:lnTo>
                  <a:cubicBezTo>
                    <a:pt x="4971" y="1235"/>
                    <a:pt x="2" y="1"/>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5"/>
            <p:cNvSpPr/>
            <p:nvPr/>
          </p:nvSpPr>
          <p:spPr>
            <a:xfrm>
              <a:off x="5562616" y="3068994"/>
              <a:ext cx="188770" cy="147468"/>
            </a:xfrm>
            <a:custGeom>
              <a:rect b="b" l="l" r="r" t="t"/>
              <a:pathLst>
                <a:path extrusionOk="0" h="10008" w="12811">
                  <a:moveTo>
                    <a:pt x="12810" y="0"/>
                  </a:moveTo>
                  <a:lnTo>
                    <a:pt x="1" y="2002"/>
                  </a:lnTo>
                  <a:lnTo>
                    <a:pt x="1" y="8006"/>
                  </a:lnTo>
                  <a:lnTo>
                    <a:pt x="12810" y="10007"/>
                  </a:lnTo>
                  <a:lnTo>
                    <a:pt x="12810"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5"/>
            <p:cNvSpPr/>
            <p:nvPr/>
          </p:nvSpPr>
          <p:spPr>
            <a:xfrm>
              <a:off x="5411733" y="3128463"/>
              <a:ext cx="127310" cy="1255348"/>
            </a:xfrm>
            <a:custGeom>
              <a:rect b="b" l="l" r="r" t="t"/>
              <a:pathLst>
                <a:path extrusionOk="0" fill="none" h="85195" w="8640">
                  <a:moveTo>
                    <a:pt x="4337" y="0"/>
                  </a:moveTo>
                  <a:lnTo>
                    <a:pt x="0" y="85195"/>
                  </a:lnTo>
                  <a:lnTo>
                    <a:pt x="8640" y="85195"/>
                  </a:lnTo>
                  <a:close/>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5"/>
            <p:cNvSpPr/>
            <p:nvPr/>
          </p:nvSpPr>
          <p:spPr>
            <a:xfrm>
              <a:off x="5476610" y="3050797"/>
              <a:ext cx="15" cy="79643"/>
            </a:xfrm>
            <a:custGeom>
              <a:rect b="b" l="l" r="r" t="t"/>
              <a:pathLst>
                <a:path extrusionOk="0" fill="none" h="5405" w="1">
                  <a:moveTo>
                    <a:pt x="0" y="5405"/>
                  </a:moveTo>
                  <a:lnTo>
                    <a:pt x="0"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5"/>
            <p:cNvSpPr/>
            <p:nvPr/>
          </p:nvSpPr>
          <p:spPr>
            <a:xfrm>
              <a:off x="5407799" y="3131896"/>
              <a:ext cx="136166" cy="15"/>
            </a:xfrm>
            <a:custGeom>
              <a:rect b="b" l="l" r="r" t="t"/>
              <a:pathLst>
                <a:path extrusionOk="0" fill="none" h="1" w="9241">
                  <a:moveTo>
                    <a:pt x="0" y="1"/>
                  </a:moveTo>
                  <a:lnTo>
                    <a:pt x="9240"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5"/>
            <p:cNvSpPr/>
            <p:nvPr/>
          </p:nvSpPr>
          <p:spPr>
            <a:xfrm>
              <a:off x="5441718" y="3478410"/>
              <a:ext cx="66366" cy="302303"/>
            </a:xfrm>
            <a:custGeom>
              <a:rect b="b" l="l" r="r" t="t"/>
              <a:pathLst>
                <a:path extrusionOk="0" fill="none" h="20516" w="4504">
                  <a:moveTo>
                    <a:pt x="4503" y="20515"/>
                  </a:moveTo>
                  <a:lnTo>
                    <a:pt x="0" y="20515"/>
                  </a:lnTo>
                  <a:lnTo>
                    <a:pt x="3336" y="1"/>
                  </a:lnTo>
                  <a:lnTo>
                    <a:pt x="1168" y="1"/>
                  </a:lnTo>
                  <a:close/>
                </a:path>
              </a:pathLst>
            </a:custGeom>
            <a:no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5"/>
            <p:cNvSpPr/>
            <p:nvPr/>
          </p:nvSpPr>
          <p:spPr>
            <a:xfrm>
              <a:off x="5285413" y="3072427"/>
              <a:ext cx="135179" cy="59986"/>
            </a:xfrm>
            <a:custGeom>
              <a:rect b="b" l="l" r="r" t="t"/>
              <a:pathLst>
                <a:path extrusionOk="0" h="4071" w="9174">
                  <a:moveTo>
                    <a:pt x="568" y="1"/>
                  </a:moveTo>
                  <a:lnTo>
                    <a:pt x="0" y="3170"/>
                  </a:lnTo>
                  <a:lnTo>
                    <a:pt x="8840" y="4070"/>
                  </a:lnTo>
                  <a:lnTo>
                    <a:pt x="9174" y="2169"/>
                  </a:lnTo>
                  <a:lnTo>
                    <a:pt x="568"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5"/>
            <p:cNvSpPr/>
            <p:nvPr/>
          </p:nvSpPr>
          <p:spPr>
            <a:xfrm>
              <a:off x="5284927" y="3125015"/>
              <a:ext cx="135179" cy="59986"/>
            </a:xfrm>
            <a:custGeom>
              <a:rect b="b" l="l" r="r" t="t"/>
              <a:pathLst>
                <a:path extrusionOk="0" h="4071" w="9174">
                  <a:moveTo>
                    <a:pt x="8840" y="1"/>
                  </a:moveTo>
                  <a:lnTo>
                    <a:pt x="0" y="935"/>
                  </a:lnTo>
                  <a:lnTo>
                    <a:pt x="534" y="4070"/>
                  </a:lnTo>
                  <a:lnTo>
                    <a:pt x="9173" y="1902"/>
                  </a:lnTo>
                  <a:lnTo>
                    <a:pt x="8840"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5"/>
            <p:cNvSpPr/>
            <p:nvPr/>
          </p:nvSpPr>
          <p:spPr>
            <a:xfrm>
              <a:off x="5299176" y="3146645"/>
              <a:ext cx="131746" cy="97826"/>
            </a:xfrm>
            <a:custGeom>
              <a:rect b="b" l="l" r="r" t="t"/>
              <a:pathLst>
                <a:path extrusionOk="0" h="6639" w="8941">
                  <a:moveTo>
                    <a:pt x="8006" y="1"/>
                  </a:moveTo>
                  <a:lnTo>
                    <a:pt x="0" y="3870"/>
                  </a:lnTo>
                  <a:lnTo>
                    <a:pt x="1602" y="6639"/>
                  </a:lnTo>
                  <a:lnTo>
                    <a:pt x="8940" y="1668"/>
                  </a:lnTo>
                  <a:lnTo>
                    <a:pt x="8006"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5"/>
            <p:cNvSpPr/>
            <p:nvPr/>
          </p:nvSpPr>
          <p:spPr>
            <a:xfrm>
              <a:off x="5335054" y="3166301"/>
              <a:ext cx="112575" cy="124378"/>
            </a:xfrm>
            <a:custGeom>
              <a:rect b="b" l="l" r="r" t="t"/>
              <a:pathLst>
                <a:path extrusionOk="0" h="8441" w="7640">
                  <a:moveTo>
                    <a:pt x="6172" y="1"/>
                  </a:moveTo>
                  <a:lnTo>
                    <a:pt x="1" y="6372"/>
                  </a:lnTo>
                  <a:lnTo>
                    <a:pt x="2436" y="8440"/>
                  </a:lnTo>
                  <a:lnTo>
                    <a:pt x="7639" y="1235"/>
                  </a:lnTo>
                  <a:lnTo>
                    <a:pt x="617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5"/>
            <p:cNvSpPr/>
            <p:nvPr/>
          </p:nvSpPr>
          <p:spPr>
            <a:xfrm>
              <a:off x="5387642" y="3181537"/>
              <a:ext cx="80129" cy="135680"/>
            </a:xfrm>
            <a:custGeom>
              <a:rect b="b" l="l" r="r" t="t"/>
              <a:pathLst>
                <a:path extrusionOk="0" h="9208" w="5438">
                  <a:moveTo>
                    <a:pt x="3637" y="1"/>
                  </a:moveTo>
                  <a:lnTo>
                    <a:pt x="1" y="8107"/>
                  </a:lnTo>
                  <a:lnTo>
                    <a:pt x="3003" y="9208"/>
                  </a:lnTo>
                  <a:lnTo>
                    <a:pt x="5438" y="635"/>
                  </a:lnTo>
                  <a:lnTo>
                    <a:pt x="3637"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5"/>
            <p:cNvSpPr/>
            <p:nvPr/>
          </p:nvSpPr>
          <p:spPr>
            <a:xfrm>
              <a:off x="5451546" y="3190393"/>
              <a:ext cx="47196" cy="130758"/>
            </a:xfrm>
            <a:custGeom>
              <a:rect b="b" l="l" r="r" t="t"/>
              <a:pathLst>
                <a:path extrusionOk="0" h="8874" w="3203">
                  <a:moveTo>
                    <a:pt x="634" y="0"/>
                  </a:moveTo>
                  <a:lnTo>
                    <a:pt x="0" y="8873"/>
                  </a:lnTo>
                  <a:lnTo>
                    <a:pt x="3202" y="8873"/>
                  </a:lnTo>
                  <a:lnTo>
                    <a:pt x="2535"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5"/>
            <p:cNvSpPr/>
            <p:nvPr/>
          </p:nvSpPr>
          <p:spPr>
            <a:xfrm>
              <a:off x="5482017" y="3182524"/>
              <a:ext cx="80129" cy="135680"/>
            </a:xfrm>
            <a:custGeom>
              <a:rect b="b" l="l" r="r" t="t"/>
              <a:pathLst>
                <a:path extrusionOk="0" h="9208" w="5438">
                  <a:moveTo>
                    <a:pt x="1802" y="1"/>
                  </a:moveTo>
                  <a:lnTo>
                    <a:pt x="0" y="668"/>
                  </a:lnTo>
                  <a:lnTo>
                    <a:pt x="2435" y="9207"/>
                  </a:lnTo>
                  <a:lnTo>
                    <a:pt x="5438" y="8106"/>
                  </a:lnTo>
                  <a:lnTo>
                    <a:pt x="1802"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5"/>
            <p:cNvSpPr/>
            <p:nvPr/>
          </p:nvSpPr>
          <p:spPr>
            <a:xfrm>
              <a:off x="5503147" y="3168762"/>
              <a:ext cx="112575" cy="123877"/>
            </a:xfrm>
            <a:custGeom>
              <a:rect b="b" l="l" r="r" t="t"/>
              <a:pathLst>
                <a:path extrusionOk="0" h="8407" w="7640">
                  <a:moveTo>
                    <a:pt x="1468" y="1"/>
                  </a:moveTo>
                  <a:lnTo>
                    <a:pt x="1" y="1201"/>
                  </a:lnTo>
                  <a:lnTo>
                    <a:pt x="5204" y="8407"/>
                  </a:lnTo>
                  <a:lnTo>
                    <a:pt x="7639" y="6372"/>
                  </a:lnTo>
                  <a:lnTo>
                    <a:pt x="1468"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5"/>
            <p:cNvSpPr/>
            <p:nvPr/>
          </p:nvSpPr>
          <p:spPr>
            <a:xfrm>
              <a:off x="5520357" y="3149592"/>
              <a:ext cx="132232" cy="98327"/>
            </a:xfrm>
            <a:custGeom>
              <a:rect b="b" l="l" r="r" t="t"/>
              <a:pathLst>
                <a:path extrusionOk="0" h="6673" w="8974">
                  <a:moveTo>
                    <a:pt x="968" y="1"/>
                  </a:moveTo>
                  <a:lnTo>
                    <a:pt x="0" y="1669"/>
                  </a:lnTo>
                  <a:lnTo>
                    <a:pt x="7372" y="6672"/>
                  </a:lnTo>
                  <a:lnTo>
                    <a:pt x="8973" y="3903"/>
                  </a:lnTo>
                  <a:lnTo>
                    <a:pt x="968"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5"/>
            <p:cNvSpPr/>
            <p:nvPr/>
          </p:nvSpPr>
          <p:spPr>
            <a:xfrm>
              <a:off x="5533132" y="3128949"/>
              <a:ext cx="135179" cy="59986"/>
            </a:xfrm>
            <a:custGeom>
              <a:rect b="b" l="l" r="r" t="t"/>
              <a:pathLst>
                <a:path extrusionOk="0" h="4071" w="9174">
                  <a:moveTo>
                    <a:pt x="334" y="1"/>
                  </a:moveTo>
                  <a:lnTo>
                    <a:pt x="0" y="1869"/>
                  </a:lnTo>
                  <a:lnTo>
                    <a:pt x="8607" y="4070"/>
                  </a:lnTo>
                  <a:lnTo>
                    <a:pt x="9174" y="901"/>
                  </a:lnTo>
                  <a:lnTo>
                    <a:pt x="334"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5"/>
            <p:cNvSpPr/>
            <p:nvPr/>
          </p:nvSpPr>
          <p:spPr>
            <a:xfrm>
              <a:off x="5533618" y="3075875"/>
              <a:ext cx="135194" cy="59971"/>
            </a:xfrm>
            <a:custGeom>
              <a:rect b="b" l="l" r="r" t="t"/>
              <a:pathLst>
                <a:path extrusionOk="0" h="4070" w="9175">
                  <a:moveTo>
                    <a:pt x="8607" y="0"/>
                  </a:moveTo>
                  <a:lnTo>
                    <a:pt x="1" y="2168"/>
                  </a:lnTo>
                  <a:lnTo>
                    <a:pt x="334" y="4070"/>
                  </a:lnTo>
                  <a:lnTo>
                    <a:pt x="9174" y="3169"/>
                  </a:lnTo>
                  <a:lnTo>
                    <a:pt x="8607" y="0"/>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5"/>
            <p:cNvSpPr/>
            <p:nvPr/>
          </p:nvSpPr>
          <p:spPr>
            <a:xfrm>
              <a:off x="5522317" y="3016391"/>
              <a:ext cx="132232" cy="98327"/>
            </a:xfrm>
            <a:custGeom>
              <a:rect b="b" l="l" r="r" t="t"/>
              <a:pathLst>
                <a:path extrusionOk="0" h="6673" w="8974">
                  <a:moveTo>
                    <a:pt x="7373" y="1"/>
                  </a:moveTo>
                  <a:lnTo>
                    <a:pt x="1" y="5004"/>
                  </a:lnTo>
                  <a:lnTo>
                    <a:pt x="968" y="6672"/>
                  </a:lnTo>
                  <a:lnTo>
                    <a:pt x="8974" y="2770"/>
                  </a:lnTo>
                  <a:lnTo>
                    <a:pt x="7373"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5"/>
            <p:cNvSpPr/>
            <p:nvPr/>
          </p:nvSpPr>
          <p:spPr>
            <a:xfrm>
              <a:off x="5505608" y="2970685"/>
              <a:ext cx="113062" cy="124378"/>
            </a:xfrm>
            <a:custGeom>
              <a:rect b="b" l="l" r="r" t="t"/>
              <a:pathLst>
                <a:path extrusionOk="0" h="8441" w="7673">
                  <a:moveTo>
                    <a:pt x="5204" y="1"/>
                  </a:moveTo>
                  <a:lnTo>
                    <a:pt x="0" y="7206"/>
                  </a:lnTo>
                  <a:lnTo>
                    <a:pt x="1468" y="8440"/>
                  </a:lnTo>
                  <a:lnTo>
                    <a:pt x="7673" y="2069"/>
                  </a:lnTo>
                  <a:lnTo>
                    <a:pt x="5204"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5"/>
            <p:cNvSpPr/>
            <p:nvPr/>
          </p:nvSpPr>
          <p:spPr>
            <a:xfrm>
              <a:off x="5485451" y="2944148"/>
              <a:ext cx="80144" cy="135665"/>
            </a:xfrm>
            <a:custGeom>
              <a:rect b="b" l="l" r="r" t="t"/>
              <a:pathLst>
                <a:path extrusionOk="0" h="9207" w="5439">
                  <a:moveTo>
                    <a:pt x="2436" y="0"/>
                  </a:moveTo>
                  <a:lnTo>
                    <a:pt x="1" y="8540"/>
                  </a:lnTo>
                  <a:lnTo>
                    <a:pt x="1802" y="9207"/>
                  </a:lnTo>
                  <a:lnTo>
                    <a:pt x="5438" y="1101"/>
                  </a:lnTo>
                  <a:lnTo>
                    <a:pt x="2436"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5"/>
            <p:cNvSpPr/>
            <p:nvPr/>
          </p:nvSpPr>
          <p:spPr>
            <a:xfrm>
              <a:off x="5300649" y="3013445"/>
              <a:ext cx="132232" cy="97826"/>
            </a:xfrm>
            <a:custGeom>
              <a:rect b="b" l="l" r="r" t="t"/>
              <a:pathLst>
                <a:path extrusionOk="0" h="6639" w="8974">
                  <a:moveTo>
                    <a:pt x="1602" y="1"/>
                  </a:moveTo>
                  <a:lnTo>
                    <a:pt x="1" y="2769"/>
                  </a:lnTo>
                  <a:lnTo>
                    <a:pt x="8006" y="6639"/>
                  </a:lnTo>
                  <a:lnTo>
                    <a:pt x="8974" y="4971"/>
                  </a:lnTo>
                  <a:lnTo>
                    <a:pt x="160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5"/>
            <p:cNvSpPr/>
            <p:nvPr/>
          </p:nvSpPr>
          <p:spPr>
            <a:xfrm>
              <a:off x="5337515" y="2968224"/>
              <a:ext cx="113062" cy="124378"/>
            </a:xfrm>
            <a:custGeom>
              <a:rect b="b" l="l" r="r" t="t"/>
              <a:pathLst>
                <a:path extrusionOk="0" h="8441" w="7673">
                  <a:moveTo>
                    <a:pt x="2469" y="1"/>
                  </a:moveTo>
                  <a:lnTo>
                    <a:pt x="0" y="2069"/>
                  </a:lnTo>
                  <a:lnTo>
                    <a:pt x="6205" y="8440"/>
                  </a:lnTo>
                  <a:lnTo>
                    <a:pt x="7672" y="7206"/>
                  </a:lnTo>
                  <a:lnTo>
                    <a:pt x="2469"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5"/>
            <p:cNvSpPr/>
            <p:nvPr/>
          </p:nvSpPr>
          <p:spPr>
            <a:xfrm>
              <a:off x="5391090" y="2943160"/>
              <a:ext cx="80129" cy="135179"/>
            </a:xfrm>
            <a:custGeom>
              <a:rect b="b" l="l" r="r" t="t"/>
              <a:pathLst>
                <a:path extrusionOk="0" h="9174" w="5438">
                  <a:moveTo>
                    <a:pt x="3002" y="1"/>
                  </a:moveTo>
                  <a:lnTo>
                    <a:pt x="0" y="1068"/>
                  </a:lnTo>
                  <a:lnTo>
                    <a:pt x="3636" y="9174"/>
                  </a:lnTo>
                  <a:lnTo>
                    <a:pt x="5437" y="8540"/>
                  </a:lnTo>
                  <a:lnTo>
                    <a:pt x="3002"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5"/>
            <p:cNvSpPr/>
            <p:nvPr/>
          </p:nvSpPr>
          <p:spPr>
            <a:xfrm>
              <a:off x="5454979" y="2940213"/>
              <a:ext cx="47196" cy="130758"/>
            </a:xfrm>
            <a:custGeom>
              <a:rect b="b" l="l" r="r" t="t"/>
              <a:pathLst>
                <a:path extrusionOk="0" h="8874" w="3203">
                  <a:moveTo>
                    <a:pt x="1" y="1"/>
                  </a:moveTo>
                  <a:lnTo>
                    <a:pt x="634" y="8874"/>
                  </a:lnTo>
                  <a:lnTo>
                    <a:pt x="2569" y="8874"/>
                  </a:lnTo>
                  <a:lnTo>
                    <a:pt x="3203" y="1"/>
                  </a:lnTo>
                  <a:close/>
                </a:path>
              </a:pathLst>
            </a:custGeom>
            <a:solidFill>
              <a:srgbClr val="F3AC3D"/>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5"/>
            <p:cNvSpPr/>
            <p:nvPr/>
          </p:nvSpPr>
          <p:spPr>
            <a:xfrm>
              <a:off x="5454979" y="3114288"/>
              <a:ext cx="38355" cy="32859"/>
            </a:xfrm>
            <a:custGeom>
              <a:rect b="b" l="l" r="r" t="t"/>
              <a:pathLst>
                <a:path extrusionOk="0" h="2230" w="2603">
                  <a:moveTo>
                    <a:pt x="1474" y="1"/>
                  </a:moveTo>
                  <a:cubicBezTo>
                    <a:pt x="1204" y="1"/>
                    <a:pt x="928" y="102"/>
                    <a:pt x="701" y="329"/>
                  </a:cubicBezTo>
                  <a:cubicBezTo>
                    <a:pt x="1" y="1029"/>
                    <a:pt x="501" y="2230"/>
                    <a:pt x="1468" y="2230"/>
                  </a:cubicBezTo>
                  <a:cubicBezTo>
                    <a:pt x="2102" y="2230"/>
                    <a:pt x="2603" y="1730"/>
                    <a:pt x="2603" y="1096"/>
                  </a:cubicBezTo>
                  <a:cubicBezTo>
                    <a:pt x="2580" y="442"/>
                    <a:pt x="2039" y="1"/>
                    <a:pt x="1474" y="1"/>
                  </a:cubicBezTo>
                  <a:close/>
                </a:path>
              </a:pathLst>
            </a:custGeom>
            <a:solidFill>
              <a:srgbClr val="000000"/>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5"/>
            <p:cNvSpPr/>
            <p:nvPr/>
          </p:nvSpPr>
          <p:spPr>
            <a:xfrm>
              <a:off x="4878944" y="3975321"/>
              <a:ext cx="608010" cy="408469"/>
            </a:xfrm>
            <a:custGeom>
              <a:rect b="b" l="l" r="r" t="t"/>
              <a:pathLst>
                <a:path extrusionOk="0" h="27721" w="41263">
                  <a:moveTo>
                    <a:pt x="0" y="1"/>
                  </a:moveTo>
                  <a:lnTo>
                    <a:pt x="0" y="27721"/>
                  </a:lnTo>
                  <a:lnTo>
                    <a:pt x="41263" y="27721"/>
                  </a:lnTo>
                  <a:lnTo>
                    <a:pt x="41263" y="1"/>
                  </a:lnTo>
                  <a:close/>
                </a:path>
              </a:pathLst>
            </a:custGeom>
            <a:solidFill>
              <a:srgbClr val="000000"/>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5"/>
            <p:cNvSpPr/>
            <p:nvPr/>
          </p:nvSpPr>
          <p:spPr>
            <a:xfrm>
              <a:off x="4077779" y="3468582"/>
              <a:ext cx="815450" cy="915220"/>
            </a:xfrm>
            <a:custGeom>
              <a:rect b="b" l="l" r="r" t="t"/>
              <a:pathLst>
                <a:path extrusionOk="0" h="62112" w="55341">
                  <a:moveTo>
                    <a:pt x="27254" y="1"/>
                  </a:moveTo>
                  <a:lnTo>
                    <a:pt x="10208" y="8273"/>
                  </a:lnTo>
                  <a:lnTo>
                    <a:pt x="1" y="34325"/>
                  </a:lnTo>
                  <a:lnTo>
                    <a:pt x="1" y="62112"/>
                  </a:lnTo>
                  <a:lnTo>
                    <a:pt x="55340" y="62112"/>
                  </a:lnTo>
                  <a:lnTo>
                    <a:pt x="55340" y="34325"/>
                  </a:lnTo>
                  <a:lnTo>
                    <a:pt x="44833" y="8340"/>
                  </a:lnTo>
                  <a:lnTo>
                    <a:pt x="27254"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5"/>
            <p:cNvSpPr/>
            <p:nvPr/>
          </p:nvSpPr>
          <p:spPr>
            <a:xfrm>
              <a:off x="4024218" y="3451387"/>
              <a:ext cx="922588" cy="568196"/>
            </a:xfrm>
            <a:custGeom>
              <a:rect b="b" l="l" r="r" t="t"/>
              <a:pathLst>
                <a:path extrusionOk="0" h="38561" w="62612">
                  <a:moveTo>
                    <a:pt x="30922" y="0"/>
                  </a:moveTo>
                  <a:lnTo>
                    <a:pt x="13143" y="8640"/>
                  </a:lnTo>
                  <a:lnTo>
                    <a:pt x="2902" y="34758"/>
                  </a:lnTo>
                  <a:lnTo>
                    <a:pt x="0" y="36860"/>
                  </a:lnTo>
                  <a:lnTo>
                    <a:pt x="1234" y="38561"/>
                  </a:lnTo>
                  <a:lnTo>
                    <a:pt x="4470" y="36193"/>
                  </a:lnTo>
                  <a:lnTo>
                    <a:pt x="14610" y="10241"/>
                  </a:lnTo>
                  <a:lnTo>
                    <a:pt x="30922" y="2302"/>
                  </a:lnTo>
                  <a:lnTo>
                    <a:pt x="47767" y="10307"/>
                  </a:lnTo>
                  <a:lnTo>
                    <a:pt x="58108" y="36059"/>
                  </a:lnTo>
                  <a:lnTo>
                    <a:pt x="58242" y="36226"/>
                  </a:lnTo>
                  <a:lnTo>
                    <a:pt x="61477" y="38327"/>
                  </a:lnTo>
                  <a:lnTo>
                    <a:pt x="62611" y="36560"/>
                  </a:lnTo>
                  <a:lnTo>
                    <a:pt x="59743" y="34725"/>
                  </a:lnTo>
                  <a:lnTo>
                    <a:pt x="49202" y="8673"/>
                  </a:lnTo>
                  <a:lnTo>
                    <a:pt x="30922"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5"/>
            <p:cNvSpPr/>
            <p:nvPr/>
          </p:nvSpPr>
          <p:spPr>
            <a:xfrm>
              <a:off x="4417913" y="3619966"/>
              <a:ext cx="135179" cy="345064"/>
            </a:xfrm>
            <a:custGeom>
              <a:rect b="b" l="l" r="r" t="t"/>
              <a:pathLst>
                <a:path extrusionOk="0" h="23418" w="9174">
                  <a:moveTo>
                    <a:pt x="0" y="1"/>
                  </a:moveTo>
                  <a:lnTo>
                    <a:pt x="0" y="23417"/>
                  </a:lnTo>
                  <a:lnTo>
                    <a:pt x="9173" y="23417"/>
                  </a:lnTo>
                  <a:lnTo>
                    <a:pt x="9173"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5"/>
            <p:cNvSpPr/>
            <p:nvPr/>
          </p:nvSpPr>
          <p:spPr>
            <a:xfrm>
              <a:off x="4344181" y="4014161"/>
              <a:ext cx="282632" cy="369627"/>
            </a:xfrm>
            <a:custGeom>
              <a:rect b="b" l="l" r="r" t="t"/>
              <a:pathLst>
                <a:path extrusionOk="0" h="25085" w="19181">
                  <a:moveTo>
                    <a:pt x="1" y="0"/>
                  </a:moveTo>
                  <a:lnTo>
                    <a:pt x="1" y="25085"/>
                  </a:lnTo>
                  <a:lnTo>
                    <a:pt x="19181" y="25085"/>
                  </a:lnTo>
                  <a:lnTo>
                    <a:pt x="19181"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5"/>
            <p:cNvSpPr/>
            <p:nvPr/>
          </p:nvSpPr>
          <p:spPr>
            <a:xfrm>
              <a:off x="4254241" y="3952718"/>
              <a:ext cx="462532" cy="24593"/>
            </a:xfrm>
            <a:custGeom>
              <a:rect b="b" l="l" r="r" t="t"/>
              <a:pathLst>
                <a:path extrusionOk="0" h="1669" w="31390">
                  <a:moveTo>
                    <a:pt x="0" y="0"/>
                  </a:moveTo>
                  <a:lnTo>
                    <a:pt x="0" y="1668"/>
                  </a:lnTo>
                  <a:lnTo>
                    <a:pt x="31389" y="1668"/>
                  </a:lnTo>
                  <a:lnTo>
                    <a:pt x="31389" y="0"/>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5"/>
            <p:cNvSpPr/>
            <p:nvPr/>
          </p:nvSpPr>
          <p:spPr>
            <a:xfrm>
              <a:off x="4254241" y="3595388"/>
              <a:ext cx="462532" cy="24593"/>
            </a:xfrm>
            <a:custGeom>
              <a:rect b="b" l="l" r="r" t="t"/>
              <a:pathLst>
                <a:path extrusionOk="0" h="1669" w="31390">
                  <a:moveTo>
                    <a:pt x="0" y="1"/>
                  </a:moveTo>
                  <a:lnTo>
                    <a:pt x="0" y="1669"/>
                  </a:lnTo>
                  <a:lnTo>
                    <a:pt x="31389" y="1669"/>
                  </a:lnTo>
                  <a:lnTo>
                    <a:pt x="31389" y="1"/>
                  </a:lnTo>
                  <a:close/>
                </a:path>
              </a:pathLst>
            </a:custGeom>
            <a:solidFill>
              <a:srgbClr val="D9D9D9"/>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5"/>
            <p:cNvSpPr/>
            <p:nvPr/>
          </p:nvSpPr>
          <p:spPr>
            <a:xfrm>
              <a:off x="4359416" y="4068222"/>
              <a:ext cx="47697" cy="280171"/>
            </a:xfrm>
            <a:custGeom>
              <a:rect b="b" l="l" r="r" t="t"/>
              <a:pathLst>
                <a:path extrusionOk="0" h="19014" w="3237">
                  <a:moveTo>
                    <a:pt x="1" y="0"/>
                  </a:moveTo>
                  <a:lnTo>
                    <a:pt x="1" y="19014"/>
                  </a:lnTo>
                  <a:lnTo>
                    <a:pt x="3236" y="950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5"/>
            <p:cNvSpPr/>
            <p:nvPr/>
          </p:nvSpPr>
          <p:spPr>
            <a:xfrm>
              <a:off x="4366784" y="4047078"/>
              <a:ext cx="95380" cy="140100"/>
            </a:xfrm>
            <a:custGeom>
              <a:rect b="b" l="l" r="r" t="t"/>
              <a:pathLst>
                <a:path extrusionOk="0" h="9508" w="6473">
                  <a:moveTo>
                    <a:pt x="1" y="1"/>
                  </a:moveTo>
                  <a:lnTo>
                    <a:pt x="3237" y="9508"/>
                  </a:lnTo>
                  <a:lnTo>
                    <a:pt x="647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5"/>
            <p:cNvSpPr/>
            <p:nvPr/>
          </p:nvSpPr>
          <p:spPr>
            <a:xfrm>
              <a:off x="4366784" y="4229434"/>
              <a:ext cx="95380" cy="140100"/>
            </a:xfrm>
            <a:custGeom>
              <a:rect b="b" l="l" r="r" t="t"/>
              <a:pathLst>
                <a:path extrusionOk="0" h="9508" w="6473">
                  <a:moveTo>
                    <a:pt x="3237" y="0"/>
                  </a:moveTo>
                  <a:lnTo>
                    <a:pt x="1" y="9507"/>
                  </a:lnTo>
                  <a:lnTo>
                    <a:pt x="6472" y="9507"/>
                  </a:lnTo>
                  <a:lnTo>
                    <a:pt x="3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5"/>
            <p:cNvSpPr/>
            <p:nvPr/>
          </p:nvSpPr>
          <p:spPr>
            <a:xfrm>
              <a:off x="4421832" y="4068222"/>
              <a:ext cx="47697" cy="280171"/>
            </a:xfrm>
            <a:custGeom>
              <a:rect b="b" l="l" r="r" t="t"/>
              <a:pathLst>
                <a:path extrusionOk="0" h="19014" w="3237">
                  <a:moveTo>
                    <a:pt x="3237" y="0"/>
                  </a:moveTo>
                  <a:lnTo>
                    <a:pt x="1" y="9507"/>
                  </a:lnTo>
                  <a:lnTo>
                    <a:pt x="3237" y="19014"/>
                  </a:lnTo>
                  <a:lnTo>
                    <a:pt x="32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5"/>
            <p:cNvSpPr/>
            <p:nvPr/>
          </p:nvSpPr>
          <p:spPr>
            <a:xfrm>
              <a:off x="4507853" y="4047078"/>
              <a:ext cx="95866" cy="140100"/>
            </a:xfrm>
            <a:custGeom>
              <a:rect b="b" l="l" r="r" t="t"/>
              <a:pathLst>
                <a:path extrusionOk="0" h="9508" w="6506">
                  <a:moveTo>
                    <a:pt x="0" y="1"/>
                  </a:moveTo>
                  <a:lnTo>
                    <a:pt x="3236" y="9508"/>
                  </a:lnTo>
                  <a:lnTo>
                    <a:pt x="650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5"/>
            <p:cNvSpPr/>
            <p:nvPr/>
          </p:nvSpPr>
          <p:spPr>
            <a:xfrm>
              <a:off x="4501458" y="4070683"/>
              <a:ext cx="47211" cy="275751"/>
            </a:xfrm>
            <a:custGeom>
              <a:rect b="b" l="l" r="r" t="t"/>
              <a:pathLst>
                <a:path extrusionOk="0" h="18714" w="3204">
                  <a:moveTo>
                    <a:pt x="1" y="0"/>
                  </a:moveTo>
                  <a:lnTo>
                    <a:pt x="1" y="18714"/>
                  </a:lnTo>
                  <a:lnTo>
                    <a:pt x="3203" y="9340"/>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5"/>
            <p:cNvSpPr/>
            <p:nvPr/>
          </p:nvSpPr>
          <p:spPr>
            <a:xfrm>
              <a:off x="4562901" y="4066248"/>
              <a:ext cx="48670" cy="284607"/>
            </a:xfrm>
            <a:custGeom>
              <a:rect b="b" l="l" r="r" t="t"/>
              <a:pathLst>
                <a:path extrusionOk="0" h="19315" w="3303">
                  <a:moveTo>
                    <a:pt x="3303" y="1"/>
                  </a:moveTo>
                  <a:lnTo>
                    <a:pt x="0" y="9641"/>
                  </a:lnTo>
                  <a:lnTo>
                    <a:pt x="3303" y="19315"/>
                  </a:lnTo>
                  <a:lnTo>
                    <a:pt x="33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5"/>
            <p:cNvSpPr/>
            <p:nvPr/>
          </p:nvSpPr>
          <p:spPr>
            <a:xfrm>
              <a:off x="4507853" y="4229434"/>
              <a:ext cx="95866" cy="140100"/>
            </a:xfrm>
            <a:custGeom>
              <a:rect b="b" l="l" r="r" t="t"/>
              <a:pathLst>
                <a:path extrusionOk="0" h="9508" w="6506">
                  <a:moveTo>
                    <a:pt x="3236" y="0"/>
                  </a:moveTo>
                  <a:lnTo>
                    <a:pt x="0" y="9507"/>
                  </a:lnTo>
                  <a:lnTo>
                    <a:pt x="6505" y="9507"/>
                  </a:lnTo>
                  <a:lnTo>
                    <a:pt x="323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5"/>
            <p:cNvSpPr/>
            <p:nvPr/>
          </p:nvSpPr>
          <p:spPr>
            <a:xfrm>
              <a:off x="4479842" y="3451387"/>
              <a:ext cx="1056765" cy="564763"/>
            </a:xfrm>
            <a:custGeom>
              <a:rect b="b" l="l" r="r" t="t"/>
              <a:pathLst>
                <a:path extrusionOk="0" h="38328" w="71718">
                  <a:moveTo>
                    <a:pt x="0" y="0"/>
                  </a:moveTo>
                  <a:lnTo>
                    <a:pt x="18280" y="8673"/>
                  </a:lnTo>
                  <a:lnTo>
                    <a:pt x="28821" y="34725"/>
                  </a:lnTo>
                  <a:lnTo>
                    <a:pt x="31689" y="36560"/>
                  </a:lnTo>
                  <a:lnTo>
                    <a:pt x="67849" y="36560"/>
                  </a:lnTo>
                  <a:lnTo>
                    <a:pt x="70584" y="38327"/>
                  </a:lnTo>
                  <a:lnTo>
                    <a:pt x="71718" y="36560"/>
                  </a:lnTo>
                  <a:lnTo>
                    <a:pt x="68849" y="34725"/>
                  </a:lnTo>
                  <a:lnTo>
                    <a:pt x="58308" y="8673"/>
                  </a:lnTo>
                  <a:lnTo>
                    <a:pt x="4002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5"/>
            <p:cNvSpPr/>
            <p:nvPr/>
          </p:nvSpPr>
          <p:spPr>
            <a:xfrm>
              <a:off x="4479842" y="3451387"/>
              <a:ext cx="1056765" cy="564763"/>
            </a:xfrm>
            <a:custGeom>
              <a:rect b="b" l="l" r="r" t="t"/>
              <a:pathLst>
                <a:path extrusionOk="0" h="38328" w="71718">
                  <a:moveTo>
                    <a:pt x="0" y="0"/>
                  </a:moveTo>
                  <a:lnTo>
                    <a:pt x="18280" y="8673"/>
                  </a:lnTo>
                  <a:lnTo>
                    <a:pt x="28821" y="34725"/>
                  </a:lnTo>
                  <a:lnTo>
                    <a:pt x="31689" y="36560"/>
                  </a:lnTo>
                  <a:lnTo>
                    <a:pt x="67849" y="36560"/>
                  </a:lnTo>
                  <a:lnTo>
                    <a:pt x="70584" y="38327"/>
                  </a:lnTo>
                  <a:lnTo>
                    <a:pt x="71718" y="36560"/>
                  </a:lnTo>
                  <a:lnTo>
                    <a:pt x="68849" y="34725"/>
                  </a:lnTo>
                  <a:lnTo>
                    <a:pt x="58308" y="8673"/>
                  </a:lnTo>
                  <a:lnTo>
                    <a:pt x="40029" y="0"/>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5"/>
            <p:cNvSpPr/>
            <p:nvPr/>
          </p:nvSpPr>
          <p:spPr>
            <a:xfrm>
              <a:off x="4479842" y="3451387"/>
              <a:ext cx="859183" cy="127797"/>
            </a:xfrm>
            <a:custGeom>
              <a:rect b="b" l="l" r="r" t="t"/>
              <a:pathLst>
                <a:path extrusionOk="0" h="8673" w="58309">
                  <a:moveTo>
                    <a:pt x="0" y="0"/>
                  </a:moveTo>
                  <a:lnTo>
                    <a:pt x="18280" y="8673"/>
                  </a:lnTo>
                  <a:lnTo>
                    <a:pt x="58308" y="8673"/>
                  </a:lnTo>
                  <a:lnTo>
                    <a:pt x="400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5"/>
            <p:cNvSpPr/>
            <p:nvPr/>
          </p:nvSpPr>
          <p:spPr>
            <a:xfrm>
              <a:off x="4479842" y="3451387"/>
              <a:ext cx="1056765" cy="564763"/>
            </a:xfrm>
            <a:custGeom>
              <a:rect b="b" l="l" r="r" t="t"/>
              <a:pathLst>
                <a:path extrusionOk="0" fill="none" h="38328" w="71718">
                  <a:moveTo>
                    <a:pt x="71718" y="36560"/>
                  </a:moveTo>
                  <a:lnTo>
                    <a:pt x="68849" y="34725"/>
                  </a:lnTo>
                  <a:lnTo>
                    <a:pt x="58308" y="8673"/>
                  </a:lnTo>
                  <a:lnTo>
                    <a:pt x="40029" y="0"/>
                  </a:lnTo>
                  <a:lnTo>
                    <a:pt x="0" y="0"/>
                  </a:lnTo>
                  <a:lnTo>
                    <a:pt x="18280" y="8673"/>
                  </a:lnTo>
                  <a:lnTo>
                    <a:pt x="28821" y="34725"/>
                  </a:lnTo>
                  <a:lnTo>
                    <a:pt x="31689" y="36560"/>
                  </a:lnTo>
                  <a:lnTo>
                    <a:pt x="67849" y="36560"/>
                  </a:lnTo>
                  <a:lnTo>
                    <a:pt x="70584" y="38327"/>
                  </a:lnTo>
                  <a:close/>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5"/>
            <p:cNvSpPr/>
            <p:nvPr/>
          </p:nvSpPr>
          <p:spPr>
            <a:xfrm>
              <a:off x="4930059" y="3990070"/>
              <a:ext cx="606537" cy="26066"/>
            </a:xfrm>
            <a:custGeom>
              <a:rect b="b" l="l" r="r" t="t"/>
              <a:pathLst>
                <a:path extrusionOk="0" h="1769" w="41163">
                  <a:moveTo>
                    <a:pt x="1134" y="1"/>
                  </a:moveTo>
                  <a:lnTo>
                    <a:pt x="0" y="1768"/>
                  </a:lnTo>
                  <a:lnTo>
                    <a:pt x="40029" y="1768"/>
                  </a:lnTo>
                  <a:lnTo>
                    <a:pt x="41163" y="1"/>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5"/>
            <p:cNvSpPr/>
            <p:nvPr/>
          </p:nvSpPr>
          <p:spPr>
            <a:xfrm>
              <a:off x="4946768"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5"/>
            <p:cNvSpPr/>
            <p:nvPr/>
          </p:nvSpPr>
          <p:spPr>
            <a:xfrm>
              <a:off x="4982160"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5"/>
            <p:cNvSpPr/>
            <p:nvPr/>
          </p:nvSpPr>
          <p:spPr>
            <a:xfrm>
              <a:off x="4946768"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5"/>
            <p:cNvSpPr/>
            <p:nvPr/>
          </p:nvSpPr>
          <p:spPr>
            <a:xfrm>
              <a:off x="4982160"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5"/>
            <p:cNvSpPr/>
            <p:nvPr/>
          </p:nvSpPr>
          <p:spPr>
            <a:xfrm>
              <a:off x="5067680"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5"/>
            <p:cNvSpPr/>
            <p:nvPr/>
          </p:nvSpPr>
          <p:spPr>
            <a:xfrm>
              <a:off x="5103058" y="4083944"/>
              <a:ext cx="29514" cy="46710"/>
            </a:xfrm>
            <a:custGeom>
              <a:rect b="b" l="l" r="r" t="t"/>
              <a:pathLst>
                <a:path extrusionOk="0" h="3170" w="2003">
                  <a:moveTo>
                    <a:pt x="1" y="1"/>
                  </a:moveTo>
                  <a:lnTo>
                    <a:pt x="1"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5"/>
            <p:cNvSpPr/>
            <p:nvPr/>
          </p:nvSpPr>
          <p:spPr>
            <a:xfrm>
              <a:off x="5067680"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5"/>
            <p:cNvSpPr/>
            <p:nvPr/>
          </p:nvSpPr>
          <p:spPr>
            <a:xfrm>
              <a:off x="5103058" y="4137033"/>
              <a:ext cx="29514" cy="42289"/>
            </a:xfrm>
            <a:custGeom>
              <a:rect b="b" l="l" r="r" t="t"/>
              <a:pathLst>
                <a:path extrusionOk="0" h="2870" w="2003">
                  <a:moveTo>
                    <a:pt x="1" y="0"/>
                  </a:moveTo>
                  <a:lnTo>
                    <a:pt x="1"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5"/>
            <p:cNvSpPr/>
            <p:nvPr/>
          </p:nvSpPr>
          <p:spPr>
            <a:xfrm>
              <a:off x="5266244" y="4083944"/>
              <a:ext cx="29499" cy="46710"/>
            </a:xfrm>
            <a:custGeom>
              <a:rect b="b" l="l" r="r" t="t"/>
              <a:pathLst>
                <a:path extrusionOk="0" h="3170" w="2002">
                  <a:moveTo>
                    <a:pt x="1" y="1"/>
                  </a:moveTo>
                  <a:lnTo>
                    <a:pt x="1"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5"/>
            <p:cNvSpPr/>
            <p:nvPr/>
          </p:nvSpPr>
          <p:spPr>
            <a:xfrm>
              <a:off x="5301636"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5"/>
            <p:cNvSpPr/>
            <p:nvPr/>
          </p:nvSpPr>
          <p:spPr>
            <a:xfrm>
              <a:off x="5266244" y="4137033"/>
              <a:ext cx="29499" cy="42289"/>
            </a:xfrm>
            <a:custGeom>
              <a:rect b="b" l="l" r="r" t="t"/>
              <a:pathLst>
                <a:path extrusionOk="0" h="2870" w="2002">
                  <a:moveTo>
                    <a:pt x="1" y="0"/>
                  </a:moveTo>
                  <a:lnTo>
                    <a:pt x="1"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5"/>
            <p:cNvSpPr/>
            <p:nvPr/>
          </p:nvSpPr>
          <p:spPr>
            <a:xfrm>
              <a:off x="5301636"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5"/>
            <p:cNvSpPr/>
            <p:nvPr/>
          </p:nvSpPr>
          <p:spPr>
            <a:xfrm>
              <a:off x="5387156"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5"/>
            <p:cNvSpPr/>
            <p:nvPr/>
          </p:nvSpPr>
          <p:spPr>
            <a:xfrm>
              <a:off x="5422549" y="4083944"/>
              <a:ext cx="29499" cy="46710"/>
            </a:xfrm>
            <a:custGeom>
              <a:rect b="b" l="l" r="r" t="t"/>
              <a:pathLst>
                <a:path extrusionOk="0" h="3170" w="2002">
                  <a:moveTo>
                    <a:pt x="0" y="1"/>
                  </a:moveTo>
                  <a:lnTo>
                    <a:pt x="0" y="3170"/>
                  </a:lnTo>
                  <a:lnTo>
                    <a:pt x="2002" y="3170"/>
                  </a:lnTo>
                  <a:lnTo>
                    <a:pt x="20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5"/>
            <p:cNvSpPr/>
            <p:nvPr/>
          </p:nvSpPr>
          <p:spPr>
            <a:xfrm>
              <a:off x="5387156"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5"/>
            <p:cNvSpPr/>
            <p:nvPr/>
          </p:nvSpPr>
          <p:spPr>
            <a:xfrm>
              <a:off x="5422549" y="4137033"/>
              <a:ext cx="29499" cy="42289"/>
            </a:xfrm>
            <a:custGeom>
              <a:rect b="b" l="l" r="r" t="t"/>
              <a:pathLst>
                <a:path extrusionOk="0" h="2870" w="2002">
                  <a:moveTo>
                    <a:pt x="0" y="0"/>
                  </a:moveTo>
                  <a:lnTo>
                    <a:pt x="0" y="2869"/>
                  </a:lnTo>
                  <a:lnTo>
                    <a:pt x="2002" y="2869"/>
                  </a:lnTo>
                  <a:lnTo>
                    <a:pt x="20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5"/>
            <p:cNvSpPr/>
            <p:nvPr/>
          </p:nvSpPr>
          <p:spPr>
            <a:xfrm>
              <a:off x="5153200" y="4029397"/>
              <a:ext cx="86023" cy="41302"/>
            </a:xfrm>
            <a:custGeom>
              <a:rect b="b" l="l" r="r" t="t"/>
              <a:pathLst>
                <a:path extrusionOk="0" h="2803" w="5838">
                  <a:moveTo>
                    <a:pt x="0" y="0"/>
                  </a:moveTo>
                  <a:lnTo>
                    <a:pt x="0" y="2802"/>
                  </a:lnTo>
                  <a:lnTo>
                    <a:pt x="5838" y="2802"/>
                  </a:lnTo>
                  <a:lnTo>
                    <a:pt x="5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5"/>
            <p:cNvSpPr/>
            <p:nvPr/>
          </p:nvSpPr>
          <p:spPr>
            <a:xfrm>
              <a:off x="5019999" y="4269247"/>
              <a:ext cx="777109" cy="151888"/>
            </a:xfrm>
            <a:custGeom>
              <a:rect b="b" l="l" r="r" t="t"/>
              <a:pathLst>
                <a:path extrusionOk="0" h="10308" w="52739">
                  <a:moveTo>
                    <a:pt x="5771" y="2869"/>
                  </a:moveTo>
                  <a:lnTo>
                    <a:pt x="5771" y="5538"/>
                  </a:lnTo>
                  <a:lnTo>
                    <a:pt x="1168" y="5538"/>
                  </a:lnTo>
                  <a:lnTo>
                    <a:pt x="1168" y="2869"/>
                  </a:lnTo>
                  <a:close/>
                  <a:moveTo>
                    <a:pt x="11475" y="2869"/>
                  </a:moveTo>
                  <a:lnTo>
                    <a:pt x="11475" y="5538"/>
                  </a:lnTo>
                  <a:lnTo>
                    <a:pt x="6906" y="5538"/>
                  </a:lnTo>
                  <a:lnTo>
                    <a:pt x="6906" y="2869"/>
                  </a:lnTo>
                  <a:close/>
                  <a:moveTo>
                    <a:pt x="17213" y="2869"/>
                  </a:moveTo>
                  <a:lnTo>
                    <a:pt x="17213" y="5538"/>
                  </a:lnTo>
                  <a:lnTo>
                    <a:pt x="12643" y="5538"/>
                  </a:lnTo>
                  <a:lnTo>
                    <a:pt x="12643" y="2869"/>
                  </a:lnTo>
                  <a:close/>
                  <a:moveTo>
                    <a:pt x="22950" y="2869"/>
                  </a:moveTo>
                  <a:lnTo>
                    <a:pt x="22950" y="5538"/>
                  </a:lnTo>
                  <a:lnTo>
                    <a:pt x="18347" y="5538"/>
                  </a:lnTo>
                  <a:lnTo>
                    <a:pt x="18347" y="2869"/>
                  </a:lnTo>
                  <a:close/>
                  <a:moveTo>
                    <a:pt x="28654" y="2869"/>
                  </a:moveTo>
                  <a:lnTo>
                    <a:pt x="28654" y="5538"/>
                  </a:lnTo>
                  <a:lnTo>
                    <a:pt x="24084" y="5538"/>
                  </a:lnTo>
                  <a:lnTo>
                    <a:pt x="24084" y="2869"/>
                  </a:lnTo>
                  <a:close/>
                  <a:moveTo>
                    <a:pt x="34392" y="2869"/>
                  </a:moveTo>
                  <a:lnTo>
                    <a:pt x="34392" y="5538"/>
                  </a:lnTo>
                  <a:lnTo>
                    <a:pt x="29822" y="5538"/>
                  </a:lnTo>
                  <a:lnTo>
                    <a:pt x="29822" y="2869"/>
                  </a:lnTo>
                  <a:close/>
                  <a:moveTo>
                    <a:pt x="40129" y="2869"/>
                  </a:moveTo>
                  <a:lnTo>
                    <a:pt x="40129" y="5538"/>
                  </a:lnTo>
                  <a:lnTo>
                    <a:pt x="35526" y="5538"/>
                  </a:lnTo>
                  <a:lnTo>
                    <a:pt x="35526" y="2869"/>
                  </a:lnTo>
                  <a:close/>
                  <a:moveTo>
                    <a:pt x="45833" y="2869"/>
                  </a:moveTo>
                  <a:lnTo>
                    <a:pt x="45833" y="5538"/>
                  </a:lnTo>
                  <a:lnTo>
                    <a:pt x="41263" y="5538"/>
                  </a:lnTo>
                  <a:lnTo>
                    <a:pt x="41263" y="2869"/>
                  </a:lnTo>
                  <a:close/>
                  <a:moveTo>
                    <a:pt x="51571" y="2869"/>
                  </a:moveTo>
                  <a:lnTo>
                    <a:pt x="51571" y="5538"/>
                  </a:lnTo>
                  <a:lnTo>
                    <a:pt x="47001" y="5538"/>
                  </a:lnTo>
                  <a:lnTo>
                    <a:pt x="47001" y="2869"/>
                  </a:lnTo>
                  <a:close/>
                  <a:moveTo>
                    <a:pt x="1" y="0"/>
                  </a:moveTo>
                  <a:lnTo>
                    <a:pt x="1" y="10308"/>
                  </a:lnTo>
                  <a:lnTo>
                    <a:pt x="1168" y="10308"/>
                  </a:lnTo>
                  <a:lnTo>
                    <a:pt x="1168" y="6872"/>
                  </a:lnTo>
                  <a:lnTo>
                    <a:pt x="5738" y="6872"/>
                  </a:lnTo>
                  <a:lnTo>
                    <a:pt x="5738" y="10308"/>
                  </a:lnTo>
                  <a:lnTo>
                    <a:pt x="6872" y="10308"/>
                  </a:lnTo>
                  <a:lnTo>
                    <a:pt x="6872" y="6872"/>
                  </a:lnTo>
                  <a:lnTo>
                    <a:pt x="11475" y="6872"/>
                  </a:lnTo>
                  <a:lnTo>
                    <a:pt x="11475" y="10308"/>
                  </a:lnTo>
                  <a:lnTo>
                    <a:pt x="12610" y="10308"/>
                  </a:lnTo>
                  <a:lnTo>
                    <a:pt x="12610" y="6872"/>
                  </a:lnTo>
                  <a:lnTo>
                    <a:pt x="17213" y="6872"/>
                  </a:lnTo>
                  <a:lnTo>
                    <a:pt x="17213" y="10308"/>
                  </a:lnTo>
                  <a:lnTo>
                    <a:pt x="18347" y="10308"/>
                  </a:lnTo>
                  <a:lnTo>
                    <a:pt x="18347" y="6872"/>
                  </a:lnTo>
                  <a:lnTo>
                    <a:pt x="22950" y="6872"/>
                  </a:lnTo>
                  <a:lnTo>
                    <a:pt x="22950" y="10308"/>
                  </a:lnTo>
                  <a:lnTo>
                    <a:pt x="24084" y="10308"/>
                  </a:lnTo>
                  <a:lnTo>
                    <a:pt x="24084" y="6872"/>
                  </a:lnTo>
                  <a:lnTo>
                    <a:pt x="28654" y="6872"/>
                  </a:lnTo>
                  <a:lnTo>
                    <a:pt x="28654" y="10308"/>
                  </a:lnTo>
                  <a:lnTo>
                    <a:pt x="29822" y="10308"/>
                  </a:lnTo>
                  <a:lnTo>
                    <a:pt x="29822" y="6872"/>
                  </a:lnTo>
                  <a:lnTo>
                    <a:pt x="34392" y="6872"/>
                  </a:lnTo>
                  <a:lnTo>
                    <a:pt x="34392" y="10308"/>
                  </a:lnTo>
                  <a:lnTo>
                    <a:pt x="35559" y="10308"/>
                  </a:lnTo>
                  <a:lnTo>
                    <a:pt x="35559" y="6872"/>
                  </a:lnTo>
                  <a:lnTo>
                    <a:pt x="40129" y="6872"/>
                  </a:lnTo>
                  <a:lnTo>
                    <a:pt x="40129" y="10308"/>
                  </a:lnTo>
                  <a:lnTo>
                    <a:pt x="41297" y="10308"/>
                  </a:lnTo>
                  <a:lnTo>
                    <a:pt x="41297" y="6872"/>
                  </a:lnTo>
                  <a:lnTo>
                    <a:pt x="45867" y="6872"/>
                  </a:lnTo>
                  <a:lnTo>
                    <a:pt x="45867" y="10308"/>
                  </a:lnTo>
                  <a:lnTo>
                    <a:pt x="47001" y="10308"/>
                  </a:lnTo>
                  <a:lnTo>
                    <a:pt x="47001" y="6872"/>
                  </a:lnTo>
                  <a:lnTo>
                    <a:pt x="51604" y="6872"/>
                  </a:lnTo>
                  <a:lnTo>
                    <a:pt x="51604" y="10308"/>
                  </a:lnTo>
                  <a:lnTo>
                    <a:pt x="52738" y="10308"/>
                  </a:lnTo>
                  <a:lnTo>
                    <a:pt x="52738" y="0"/>
                  </a:lnTo>
                  <a:lnTo>
                    <a:pt x="51571" y="0"/>
                  </a:lnTo>
                  <a:lnTo>
                    <a:pt x="51571" y="1535"/>
                  </a:lnTo>
                  <a:lnTo>
                    <a:pt x="46967" y="1535"/>
                  </a:lnTo>
                  <a:lnTo>
                    <a:pt x="46967" y="0"/>
                  </a:lnTo>
                  <a:lnTo>
                    <a:pt x="45833" y="0"/>
                  </a:lnTo>
                  <a:lnTo>
                    <a:pt x="45833" y="1535"/>
                  </a:lnTo>
                  <a:lnTo>
                    <a:pt x="41297" y="1535"/>
                  </a:lnTo>
                  <a:lnTo>
                    <a:pt x="41297" y="0"/>
                  </a:lnTo>
                  <a:lnTo>
                    <a:pt x="40129" y="0"/>
                  </a:lnTo>
                  <a:lnTo>
                    <a:pt x="40129" y="1535"/>
                  </a:lnTo>
                  <a:lnTo>
                    <a:pt x="35526" y="1535"/>
                  </a:lnTo>
                  <a:lnTo>
                    <a:pt x="35526" y="0"/>
                  </a:lnTo>
                  <a:lnTo>
                    <a:pt x="34392" y="0"/>
                  </a:lnTo>
                  <a:lnTo>
                    <a:pt x="34392" y="1535"/>
                  </a:lnTo>
                  <a:lnTo>
                    <a:pt x="29789" y="1535"/>
                  </a:lnTo>
                  <a:lnTo>
                    <a:pt x="29789" y="0"/>
                  </a:lnTo>
                  <a:lnTo>
                    <a:pt x="28654" y="0"/>
                  </a:lnTo>
                  <a:lnTo>
                    <a:pt x="28654" y="1535"/>
                  </a:lnTo>
                  <a:lnTo>
                    <a:pt x="24051" y="1535"/>
                  </a:lnTo>
                  <a:lnTo>
                    <a:pt x="24051" y="0"/>
                  </a:lnTo>
                  <a:lnTo>
                    <a:pt x="22950" y="0"/>
                  </a:lnTo>
                  <a:lnTo>
                    <a:pt x="22950" y="1535"/>
                  </a:lnTo>
                  <a:lnTo>
                    <a:pt x="18347" y="1535"/>
                  </a:lnTo>
                  <a:lnTo>
                    <a:pt x="18347" y="0"/>
                  </a:lnTo>
                  <a:lnTo>
                    <a:pt x="17213" y="0"/>
                  </a:lnTo>
                  <a:lnTo>
                    <a:pt x="17213" y="1535"/>
                  </a:lnTo>
                  <a:lnTo>
                    <a:pt x="12610" y="1535"/>
                  </a:lnTo>
                  <a:lnTo>
                    <a:pt x="12610" y="0"/>
                  </a:lnTo>
                  <a:lnTo>
                    <a:pt x="11475" y="0"/>
                  </a:lnTo>
                  <a:lnTo>
                    <a:pt x="11475" y="1535"/>
                  </a:lnTo>
                  <a:lnTo>
                    <a:pt x="6872" y="1535"/>
                  </a:lnTo>
                  <a:lnTo>
                    <a:pt x="6872" y="0"/>
                  </a:lnTo>
                  <a:lnTo>
                    <a:pt x="5738" y="0"/>
                  </a:lnTo>
                  <a:lnTo>
                    <a:pt x="5738" y="1535"/>
                  </a:lnTo>
                  <a:lnTo>
                    <a:pt x="1168" y="1535"/>
                  </a:lnTo>
                  <a:lnTo>
                    <a:pt x="1168" y="0"/>
                  </a:lnTo>
                  <a:close/>
                </a:path>
              </a:pathLst>
            </a:custGeom>
            <a:solidFill>
              <a:srgbClr val="FFFFFF"/>
            </a:solid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5"/>
            <p:cNvSpPr/>
            <p:nvPr/>
          </p:nvSpPr>
          <p:spPr>
            <a:xfrm>
              <a:off x="5020485" y="4421116"/>
              <a:ext cx="776122" cy="15"/>
            </a:xfrm>
            <a:custGeom>
              <a:rect b="b" l="l" r="r" t="t"/>
              <a:pathLst>
                <a:path extrusionOk="0" fill="none" h="1" w="52672">
                  <a:moveTo>
                    <a:pt x="1" y="1"/>
                  </a:moveTo>
                  <a:lnTo>
                    <a:pt x="52672" y="1"/>
                  </a:lnTo>
                </a:path>
              </a:pathLst>
            </a:custGeom>
            <a:noFill/>
            <a:ln cap="rnd" cmpd="sng" w="1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graphicFrame>
        <p:nvGraphicFramePr>
          <p:cNvPr id="2108" name="Google Shape;2108;p46"/>
          <p:cNvGraphicFramePr/>
          <p:nvPr/>
        </p:nvGraphicFramePr>
        <p:xfrm>
          <a:off x="753400" y="634771"/>
          <a:ext cx="3000000" cy="3000000"/>
        </p:xfrm>
        <a:graphic>
          <a:graphicData uri="http://schemas.openxmlformats.org/drawingml/2006/table">
            <a:tbl>
              <a:tblPr>
                <a:noFill/>
                <a:tableStyleId>{6972CDF6-3B91-48E6-AFEA-1E7C601024A5}</a:tableStyleId>
              </a:tblPr>
              <a:tblGrid>
                <a:gridCol w="1782175"/>
                <a:gridCol w="2188975"/>
                <a:gridCol w="1985575"/>
                <a:gridCol w="1985575"/>
              </a:tblGrid>
              <a:tr h="3090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lt1"/>
                          </a:solidFill>
                        </a:rPr>
                        <a:t>0%</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1BC9B"/>
                    </a:solidFill>
                  </a:tcPr>
                </a:tc>
                <a:tc>
                  <a:txBody>
                    <a:bodyPr/>
                    <a:lstStyle/>
                    <a:p>
                      <a:pPr indent="0" lvl="0" marL="0" rtl="0" algn="l">
                        <a:spcBef>
                          <a:spcPts val="0"/>
                        </a:spcBef>
                        <a:spcAft>
                          <a:spcPts val="0"/>
                        </a:spcAft>
                        <a:buNone/>
                      </a:pPr>
                      <a:r>
                        <a:rPr lang="en">
                          <a:solidFill>
                            <a:schemeClr val="lt1"/>
                          </a:solidFill>
                        </a:rPr>
                        <a:t>50% </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1BC9B"/>
                    </a:solidFill>
                  </a:tcPr>
                </a:tc>
                <a:tc>
                  <a:txBody>
                    <a:bodyPr/>
                    <a:lstStyle/>
                    <a:p>
                      <a:pPr indent="0" lvl="0" marL="0" rtl="0" algn="l">
                        <a:spcBef>
                          <a:spcPts val="0"/>
                        </a:spcBef>
                        <a:spcAft>
                          <a:spcPts val="0"/>
                        </a:spcAft>
                        <a:buNone/>
                      </a:pPr>
                      <a:r>
                        <a:rPr lang="en">
                          <a:solidFill>
                            <a:schemeClr val="lt1"/>
                          </a:solidFill>
                        </a:rPr>
                        <a:t>100%</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1BC9B"/>
                    </a:solidFill>
                  </a:tcPr>
                </a:tc>
              </a:tr>
              <a:tr h="1592075">
                <a:tc>
                  <a:txBody>
                    <a:bodyPr/>
                    <a:lstStyle/>
                    <a:p>
                      <a:pPr indent="0" lvl="0" marL="0" rtl="0" algn="l">
                        <a:spcBef>
                          <a:spcPts val="0"/>
                        </a:spcBef>
                        <a:spcAft>
                          <a:spcPts val="0"/>
                        </a:spcAft>
                        <a:buNone/>
                      </a:pPr>
                      <a:r>
                        <a:rPr lang="en"/>
                        <a:t>Consumer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7C4B5"/>
                    </a:solidFill>
                  </a:tcPr>
                </a:tc>
                <a:tc>
                  <a:txBody>
                    <a:bodyPr/>
                    <a:lstStyle/>
                    <a:p>
                      <a:pPr indent="-285750" lvl="0" marL="457200" rtl="0" algn="l">
                        <a:spcBef>
                          <a:spcPts val="0"/>
                        </a:spcBef>
                        <a:spcAft>
                          <a:spcPts val="0"/>
                        </a:spcAft>
                        <a:buSzPts val="900"/>
                        <a:buChar char="●"/>
                      </a:pPr>
                      <a:r>
                        <a:rPr lang="en" sz="900"/>
                        <a:t>50% toll and registration tax </a:t>
                      </a:r>
                      <a:endParaRPr sz="900"/>
                    </a:p>
                    <a:p>
                      <a:pPr indent="-285750" lvl="0" marL="457200" rtl="0" algn="l">
                        <a:lnSpc>
                          <a:spcPct val="115000"/>
                        </a:lnSpc>
                        <a:spcBef>
                          <a:spcPts val="0"/>
                        </a:spcBef>
                        <a:spcAft>
                          <a:spcPts val="0"/>
                        </a:spcAft>
                        <a:buSzPts val="900"/>
                        <a:buChar char="●"/>
                      </a:pPr>
                      <a:r>
                        <a:rPr lang="en" sz="900"/>
                        <a:t>Cars charged</a:t>
                      </a:r>
                      <a:r>
                        <a:rPr lang="en" sz="900">
                          <a:solidFill>
                            <a:srgbClr val="000000"/>
                          </a:solidFill>
                        </a:rPr>
                        <a:t> in their premises exempted from </a:t>
                      </a:r>
                      <a:r>
                        <a:rPr lang="en" sz="900"/>
                        <a:t>declaring as </a:t>
                      </a:r>
                      <a:r>
                        <a:rPr lang="en" sz="900">
                          <a:solidFill>
                            <a:srgbClr val="000000"/>
                          </a:solidFill>
                        </a:rPr>
                        <a:t>cash benefit </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a:solidFill>
                            <a:srgbClr val="000000"/>
                          </a:solidFill>
                        </a:rPr>
                        <a:t>Green Tax and eco friendly bonus (Bharat Standards)</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a:solidFill>
                            <a:srgbClr val="000000"/>
                          </a:solidFill>
                        </a:rPr>
                        <a:t>Public Transport in Tier 1 &amp; 2 cities to be converted to EVs Subsidised electricity bill </a:t>
                      </a:r>
                      <a:endParaRPr sz="900">
                        <a:solidFill>
                          <a:srgbClr val="000000"/>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7C4B5"/>
                    </a:solidFill>
                  </a:tcPr>
                </a:tc>
                <a:tc>
                  <a:txBody>
                    <a:bodyPr/>
                    <a:lstStyle/>
                    <a:p>
                      <a:pPr indent="-285750" lvl="0" marL="457200" rtl="0" algn="l">
                        <a:spcBef>
                          <a:spcPts val="0"/>
                        </a:spcBef>
                        <a:spcAft>
                          <a:spcPts val="0"/>
                        </a:spcAft>
                        <a:buSzPts val="900"/>
                        <a:buChar char="●"/>
                      </a:pPr>
                      <a:r>
                        <a:rPr lang="en" sz="900"/>
                        <a:t>75% toll and 50% registration tax for ev</a:t>
                      </a:r>
                      <a:endParaRPr sz="900"/>
                    </a:p>
                    <a:p>
                      <a:pPr indent="-285750" lvl="0" marL="457200" rtl="0" algn="l">
                        <a:spcBef>
                          <a:spcPts val="0"/>
                        </a:spcBef>
                        <a:spcAft>
                          <a:spcPts val="0"/>
                        </a:spcAft>
                        <a:buSzPts val="900"/>
                        <a:buChar char="●"/>
                      </a:pPr>
                      <a:r>
                        <a:rPr lang="en" sz="900"/>
                        <a:t>Hefty Taxes on ICEVs.</a:t>
                      </a:r>
                      <a:endParaRPr sz="900"/>
                    </a:p>
                    <a:p>
                      <a:pPr indent="-285750" lvl="0" marL="457200" rtl="0" algn="l">
                        <a:lnSpc>
                          <a:spcPct val="115000"/>
                        </a:lnSpc>
                        <a:spcBef>
                          <a:spcPts val="0"/>
                        </a:spcBef>
                        <a:spcAft>
                          <a:spcPts val="0"/>
                        </a:spcAft>
                        <a:buClr>
                          <a:srgbClr val="000000"/>
                        </a:buClr>
                        <a:buSzPts val="900"/>
                        <a:buChar char="●"/>
                      </a:pPr>
                      <a:r>
                        <a:rPr lang="en" sz="900">
                          <a:solidFill>
                            <a:srgbClr val="000000"/>
                          </a:solidFill>
                        </a:rPr>
                        <a:t>Public Transport in Tier 3 &amp; 4 cities co</a:t>
                      </a:r>
                      <a:r>
                        <a:rPr lang="en" sz="900"/>
                        <a:t>nverted into</a:t>
                      </a:r>
                      <a:r>
                        <a:rPr lang="en" sz="900">
                          <a:solidFill>
                            <a:srgbClr val="000000"/>
                          </a:solidFill>
                        </a:rPr>
                        <a:t> EVs in the next 4 years</a:t>
                      </a:r>
                      <a:endParaRPr sz="900">
                        <a:solidFill>
                          <a:srgbClr val="000000"/>
                        </a:solidFill>
                      </a:endParaRPr>
                    </a:p>
                    <a:p>
                      <a:pPr indent="0" lvl="0" marL="457200" rtl="0" algn="l">
                        <a:spcBef>
                          <a:spcPts val="1200"/>
                        </a:spcBef>
                        <a:spcAft>
                          <a:spcPts val="0"/>
                        </a:spcAft>
                        <a:buNone/>
                      </a:pPr>
                      <a:r>
                        <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7C4B5"/>
                    </a:solidFill>
                  </a:tcPr>
                </a:tc>
                <a:tc>
                  <a:txBody>
                    <a:bodyPr/>
                    <a:lstStyle/>
                    <a:p>
                      <a:pPr indent="0" lvl="0" marL="0" rtl="0" algn="l">
                        <a:spcBef>
                          <a:spcPts val="0"/>
                        </a:spcBef>
                        <a:spcAft>
                          <a:spcPts val="0"/>
                        </a:spcAft>
                        <a:buNone/>
                      </a:pPr>
                      <a:r>
                        <a:t/>
                      </a:r>
                      <a:endParaRPr sz="900"/>
                    </a:p>
                    <a:p>
                      <a:pPr indent="-285750" lvl="0" marL="457200" rtl="0" algn="l">
                        <a:spcBef>
                          <a:spcPts val="0"/>
                        </a:spcBef>
                        <a:spcAft>
                          <a:spcPts val="0"/>
                        </a:spcAft>
                        <a:buSzPts val="900"/>
                        <a:buChar char="●"/>
                      </a:pPr>
                      <a:r>
                        <a:rPr lang="en" sz="900"/>
                        <a:t>Reintroduce toll, registration taxes  and earlier taxes.</a:t>
                      </a:r>
                      <a:endParaRPr sz="900"/>
                    </a:p>
                    <a:p>
                      <a:pPr indent="-285750" lvl="0" marL="457200" rtl="0" algn="l">
                        <a:spcBef>
                          <a:spcPts val="0"/>
                        </a:spcBef>
                        <a:spcAft>
                          <a:spcPts val="0"/>
                        </a:spcAft>
                        <a:buSzPts val="900"/>
                        <a:buChar char="●"/>
                      </a:pPr>
                      <a:r>
                        <a:rPr lang="en" sz="900"/>
                        <a:t>Reduction of t</a:t>
                      </a:r>
                      <a:r>
                        <a:rPr lang="en" sz="900"/>
                        <a:t>axes on Make In India EV Services and vehicles</a:t>
                      </a:r>
                      <a:endParaRPr sz="900"/>
                    </a:p>
                    <a:p>
                      <a:pPr indent="0" lvl="0" marL="457200" rtl="0" algn="l">
                        <a:spcBef>
                          <a:spcPts val="0"/>
                        </a:spcBef>
                        <a:spcAft>
                          <a:spcPts val="0"/>
                        </a:spcAft>
                        <a:buNone/>
                      </a:pPr>
                      <a:r>
                        <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7C4B5"/>
                    </a:solidFill>
                  </a:tcPr>
                </a:tc>
              </a:tr>
              <a:tr h="1469875">
                <a:tc>
                  <a:txBody>
                    <a:bodyPr/>
                    <a:lstStyle/>
                    <a:p>
                      <a:pPr indent="0" lvl="0" marL="0" rtl="0" algn="l">
                        <a:spcBef>
                          <a:spcPts val="0"/>
                        </a:spcBef>
                        <a:spcAft>
                          <a:spcPts val="0"/>
                        </a:spcAft>
                        <a:buNone/>
                      </a:pPr>
                      <a:r>
                        <a:rPr lang="en"/>
                        <a:t>EVCI setup</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9D8B8"/>
                    </a:solidFill>
                  </a:tcPr>
                </a:tc>
                <a:tc>
                  <a:txBody>
                    <a:bodyPr/>
                    <a:lstStyle/>
                    <a:p>
                      <a:pPr indent="-285750" lvl="0" marL="457200" rtl="0" algn="l">
                        <a:spcBef>
                          <a:spcPts val="0"/>
                        </a:spcBef>
                        <a:spcAft>
                          <a:spcPts val="0"/>
                        </a:spcAft>
                        <a:buSzPts val="900"/>
                        <a:buChar char="●"/>
                      </a:pPr>
                      <a:r>
                        <a:rPr lang="en" sz="900"/>
                        <a:t>Incentives / Tax benefits for setting up charging network(Land Tax).</a:t>
                      </a:r>
                      <a:endParaRPr sz="900"/>
                    </a:p>
                    <a:p>
                      <a:pPr indent="-285750" lvl="0" marL="457200" rtl="0" algn="l">
                        <a:spcBef>
                          <a:spcPts val="0"/>
                        </a:spcBef>
                        <a:spcAft>
                          <a:spcPts val="0"/>
                        </a:spcAft>
                        <a:buSzPts val="900"/>
                        <a:buChar char="●"/>
                      </a:pPr>
                      <a:r>
                        <a:rPr lang="en" sz="900"/>
                        <a:t>Subsidised electricity</a:t>
                      </a:r>
                      <a:endParaRPr sz="900"/>
                    </a:p>
                    <a:p>
                      <a:pPr indent="-285750" lvl="0" marL="457200" rtl="0" algn="l">
                        <a:spcBef>
                          <a:spcPts val="0"/>
                        </a:spcBef>
                        <a:spcAft>
                          <a:spcPts val="0"/>
                        </a:spcAft>
                        <a:buSzPts val="900"/>
                        <a:buChar char="●"/>
                      </a:pPr>
                      <a:r>
                        <a:rPr lang="en" sz="900"/>
                        <a:t>Indegenous battery production</a:t>
                      </a:r>
                      <a:endParaRPr sz="900"/>
                    </a:p>
                    <a:p>
                      <a:pPr indent="-285750" lvl="0" marL="457200" rtl="0" algn="l">
                        <a:lnSpc>
                          <a:spcPct val="115000"/>
                        </a:lnSpc>
                        <a:spcBef>
                          <a:spcPts val="0"/>
                        </a:spcBef>
                        <a:spcAft>
                          <a:spcPts val="0"/>
                        </a:spcAft>
                        <a:buClr>
                          <a:srgbClr val="000000"/>
                        </a:buClr>
                        <a:buSzPts val="900"/>
                        <a:buChar char="●"/>
                      </a:pPr>
                      <a:r>
                        <a:rPr lang="en" sz="900">
                          <a:solidFill>
                            <a:srgbClr val="000000"/>
                          </a:solidFill>
                        </a:rPr>
                        <a:t>Skill Development Programme</a:t>
                      </a:r>
                      <a:endParaRPr sz="900">
                        <a:solidFill>
                          <a:srgbClr val="000000"/>
                        </a:solidFill>
                      </a:endParaRPr>
                    </a:p>
                    <a:p>
                      <a:pPr indent="-285750" lvl="0" marL="457200" rtl="0" algn="l">
                        <a:spcBef>
                          <a:spcPts val="0"/>
                        </a:spcBef>
                        <a:spcAft>
                          <a:spcPts val="0"/>
                        </a:spcAft>
                        <a:buSzPts val="900"/>
                        <a:buChar char="●"/>
                      </a:pPr>
                      <a:r>
                        <a:rPr lang="en" sz="900"/>
                        <a:t>Allocation of f</a:t>
                      </a:r>
                      <a:r>
                        <a:rPr lang="en" sz="900"/>
                        <a:t>unds for the development of more efficient battery system</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9D8B8"/>
                    </a:solidFill>
                  </a:tcPr>
                </a:tc>
                <a:tc>
                  <a:txBody>
                    <a:bodyPr/>
                    <a:lstStyle/>
                    <a:p>
                      <a:pPr indent="0" lvl="0" marL="0" rtl="0" algn="l">
                        <a:spcBef>
                          <a:spcPts val="0"/>
                        </a:spcBef>
                        <a:spcAft>
                          <a:spcPts val="0"/>
                        </a:spcAft>
                        <a:buNone/>
                      </a:pPr>
                      <a:r>
                        <a:t/>
                      </a:r>
                      <a:endParaRPr sz="900"/>
                    </a:p>
                    <a:p>
                      <a:pPr indent="-285750" lvl="0" marL="457200" rtl="0" algn="l">
                        <a:spcBef>
                          <a:spcPts val="0"/>
                        </a:spcBef>
                        <a:spcAft>
                          <a:spcPts val="0"/>
                        </a:spcAft>
                        <a:buClr>
                          <a:srgbClr val="000000"/>
                        </a:buClr>
                        <a:buSzPts val="900"/>
                        <a:buChar char="●"/>
                      </a:pPr>
                      <a:r>
                        <a:rPr lang="en" sz="900">
                          <a:solidFill>
                            <a:srgbClr val="000000"/>
                          </a:solidFill>
                        </a:rPr>
                        <a:t>Stability of Electric Grid</a:t>
                      </a:r>
                      <a:endParaRPr sz="900"/>
                    </a:p>
                    <a:p>
                      <a:pPr indent="-285750" lvl="0" marL="457200" rtl="0" algn="l">
                        <a:spcBef>
                          <a:spcPts val="0"/>
                        </a:spcBef>
                        <a:spcAft>
                          <a:spcPts val="0"/>
                        </a:spcAft>
                        <a:buSzPts val="900"/>
                        <a:buChar char="●"/>
                      </a:pPr>
                      <a:r>
                        <a:rPr lang="en" sz="900"/>
                        <a:t>Green Tax </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9D8B8"/>
                    </a:solidFill>
                  </a:tcPr>
                </a:tc>
                <a:tc>
                  <a:txBody>
                    <a:bodyPr/>
                    <a:lstStyle/>
                    <a:p>
                      <a:pPr indent="-285750" lvl="0" marL="457200" rtl="0" algn="l">
                        <a:spcBef>
                          <a:spcPts val="0"/>
                        </a:spcBef>
                        <a:spcAft>
                          <a:spcPts val="0"/>
                        </a:spcAft>
                        <a:buSzPts val="900"/>
                        <a:buChar char="●"/>
                      </a:pPr>
                      <a:r>
                        <a:rPr lang="en" sz="900"/>
                        <a:t>Less taxes for renewable energy source of EVCI.</a:t>
                      </a:r>
                      <a:endParaRPr sz="900"/>
                    </a:p>
                    <a:p>
                      <a:pPr indent="-285750" lvl="0" marL="457200" rtl="0" algn="l">
                        <a:spcBef>
                          <a:spcPts val="0"/>
                        </a:spcBef>
                        <a:spcAft>
                          <a:spcPts val="0"/>
                        </a:spcAft>
                        <a:buSzPts val="900"/>
                        <a:buChar char="●"/>
                      </a:pPr>
                      <a:r>
                        <a:rPr lang="en" sz="900"/>
                        <a:t>Rebate on setting up of Home charging system.</a:t>
                      </a:r>
                      <a:endParaRPr sz="900"/>
                    </a:p>
                    <a:p>
                      <a:pPr indent="0" lvl="0" marL="0" rtl="0" algn="l">
                        <a:spcBef>
                          <a:spcPts val="0"/>
                        </a:spcBef>
                        <a:spcAft>
                          <a:spcPts val="0"/>
                        </a:spcAft>
                        <a:buNone/>
                      </a:pPr>
                      <a:r>
                        <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9D8B8"/>
                    </a:solidFill>
                  </a:tcPr>
                </a:tc>
              </a:tr>
              <a:tr h="973400">
                <a:tc>
                  <a:txBody>
                    <a:bodyPr/>
                    <a:lstStyle/>
                    <a:p>
                      <a:pPr indent="0" lvl="0" marL="0" rtl="0" algn="l">
                        <a:spcBef>
                          <a:spcPts val="0"/>
                        </a:spcBef>
                        <a:spcAft>
                          <a:spcPts val="0"/>
                        </a:spcAft>
                        <a:buNone/>
                      </a:pPr>
                      <a:r>
                        <a:rPr lang="en"/>
                        <a:t>EV manufacturer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EFFC7"/>
                    </a:solidFill>
                  </a:tcPr>
                </a:tc>
                <a:tc>
                  <a:txBody>
                    <a:bodyPr/>
                    <a:lstStyle/>
                    <a:p>
                      <a:pPr indent="-285750" lvl="0" marL="457200" rtl="0" algn="l">
                        <a:spcBef>
                          <a:spcPts val="0"/>
                        </a:spcBef>
                        <a:spcAft>
                          <a:spcPts val="0"/>
                        </a:spcAft>
                        <a:buSzPts val="900"/>
                        <a:buChar char="●"/>
                      </a:pPr>
                      <a:r>
                        <a:rPr lang="en" sz="900"/>
                        <a:t>Tax cut on import of materials required for manufacturing of swappable batteries</a:t>
                      </a:r>
                      <a:endParaRPr sz="900"/>
                    </a:p>
                    <a:p>
                      <a:pPr indent="-285750" lvl="0" marL="457200" rtl="0" algn="l">
                        <a:spcBef>
                          <a:spcPts val="0"/>
                        </a:spcBef>
                        <a:spcAft>
                          <a:spcPts val="0"/>
                        </a:spcAft>
                        <a:buSzPts val="900"/>
                        <a:buChar char="●"/>
                      </a:pPr>
                      <a:r>
                        <a:rPr lang="en" sz="900"/>
                        <a:t>Grants for RnD in the EV Space.</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EFFC7"/>
                    </a:solidFill>
                  </a:tcPr>
                </a:tc>
                <a:tc>
                  <a:txBody>
                    <a:bodyPr/>
                    <a:lstStyle/>
                    <a:p>
                      <a:pPr indent="-285750" lvl="0" marL="457200" rtl="0" algn="l">
                        <a:lnSpc>
                          <a:spcPct val="115000"/>
                        </a:lnSpc>
                        <a:spcBef>
                          <a:spcPts val="0"/>
                        </a:spcBef>
                        <a:spcAft>
                          <a:spcPts val="0"/>
                        </a:spcAft>
                        <a:buClr>
                          <a:srgbClr val="000000"/>
                        </a:buClr>
                        <a:buSzPts val="900"/>
                        <a:buChar char="●"/>
                      </a:pPr>
                      <a:r>
                        <a:rPr lang="en" sz="900">
                          <a:solidFill>
                            <a:srgbClr val="000000"/>
                          </a:solidFill>
                        </a:rPr>
                        <a:t>PLIs  to manufacturers for scrapping ICEVs when converting to ZEVs.</a:t>
                      </a:r>
                      <a:endParaRPr sz="900">
                        <a:solidFill>
                          <a:srgbClr val="000000"/>
                        </a:solidFill>
                      </a:endParaRPr>
                    </a:p>
                    <a:p>
                      <a:pPr indent="0" lvl="0" marL="457200" rtl="0" algn="l">
                        <a:spcBef>
                          <a:spcPts val="0"/>
                        </a:spcBef>
                        <a:spcAft>
                          <a:spcPts val="0"/>
                        </a:spcAft>
                        <a:buNone/>
                      </a:pPr>
                      <a:r>
                        <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EFFC7"/>
                    </a:solidFill>
                  </a:tcPr>
                </a:tc>
                <a:tc>
                  <a:txBody>
                    <a:bodyPr/>
                    <a:lstStyle/>
                    <a:p>
                      <a:pPr indent="-285750" lvl="0" marL="457200" rtl="0" algn="l">
                        <a:spcBef>
                          <a:spcPts val="0"/>
                        </a:spcBef>
                        <a:spcAft>
                          <a:spcPts val="0"/>
                        </a:spcAft>
                        <a:buSzPts val="900"/>
                        <a:buChar char="●"/>
                      </a:pPr>
                      <a:r>
                        <a:rPr lang="en" sz="900"/>
                        <a:t>Mandating investment by companies into </a:t>
                      </a:r>
                      <a:r>
                        <a:rPr lang="en" sz="900">
                          <a:solidFill>
                            <a:srgbClr val="000000"/>
                          </a:solidFill>
                        </a:rPr>
                        <a:t>recycling of batteries </a:t>
                      </a:r>
                      <a:r>
                        <a:rPr lang="en" sz="900"/>
                        <a:t>making </a:t>
                      </a:r>
                      <a:r>
                        <a:rPr lang="en" sz="900">
                          <a:solidFill>
                            <a:srgbClr val="000000"/>
                          </a:solidFill>
                        </a:rPr>
                        <a:t>manufacturing sustainabl</a:t>
                      </a:r>
                      <a:r>
                        <a:rPr lang="en" sz="900"/>
                        <a:t>e</a:t>
                      </a:r>
                      <a:endParaRPr sz="900"/>
                    </a:p>
                    <a:p>
                      <a:pPr indent="0" lvl="0" marL="457200" rtl="0" algn="l">
                        <a:spcBef>
                          <a:spcPts val="0"/>
                        </a:spcBef>
                        <a:spcAft>
                          <a:spcPts val="0"/>
                        </a:spcAft>
                        <a:buNone/>
                      </a:pPr>
                      <a:r>
                        <a:t/>
                      </a:r>
                      <a:endParaRPr sz="9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EFFC7"/>
                    </a:solidFill>
                  </a:tcPr>
                </a:tc>
              </a:tr>
            </a:tbl>
          </a:graphicData>
        </a:graphic>
      </p:graphicFrame>
      <p:sp>
        <p:nvSpPr>
          <p:cNvPr id="2109" name="Google Shape;2109;p46"/>
          <p:cNvSpPr txBox="1"/>
          <p:nvPr/>
        </p:nvSpPr>
        <p:spPr>
          <a:xfrm>
            <a:off x="1536500" y="65375"/>
            <a:ext cx="6069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EV/EVCI Penetration Policy Framework</a:t>
            </a:r>
            <a:endParaRPr b="1" sz="25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8"/>
                                        </p:tgtEl>
                                        <p:attrNameLst>
                                          <p:attrName>style.visibility</p:attrName>
                                        </p:attrNameLst>
                                      </p:cBhvr>
                                      <p:to>
                                        <p:strVal val="visible"/>
                                      </p:to>
                                    </p:set>
                                    <p:animEffect filter="fade" transition="in">
                                      <p:cBhvr>
                                        <p:cTn dur="1000"/>
                                        <p:tgtEl>
                                          <p:spTgt spid="2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47"/>
          <p:cNvSpPr txBox="1"/>
          <p:nvPr/>
        </p:nvSpPr>
        <p:spPr>
          <a:xfrm>
            <a:off x="6185050" y="2428200"/>
            <a:ext cx="1915500" cy="28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81E552"/>
                </a:solidFill>
                <a:latin typeface="Times New Roman"/>
                <a:ea typeface="Times New Roman"/>
                <a:cs typeface="Times New Roman"/>
                <a:sym typeface="Times New Roman"/>
              </a:rPr>
              <a:t>EVCI centric policies</a:t>
            </a:r>
            <a:endParaRPr b="1">
              <a:solidFill>
                <a:srgbClr val="81E552"/>
              </a:solidFill>
              <a:latin typeface="Times New Roman"/>
              <a:ea typeface="Times New Roman"/>
              <a:cs typeface="Times New Roman"/>
              <a:sym typeface="Times New Roman"/>
            </a:endParaRPr>
          </a:p>
        </p:txBody>
      </p:sp>
      <p:sp>
        <p:nvSpPr>
          <p:cNvPr id="2115" name="Google Shape;2115;p47"/>
          <p:cNvSpPr txBox="1"/>
          <p:nvPr/>
        </p:nvSpPr>
        <p:spPr>
          <a:xfrm>
            <a:off x="5594950" y="2862325"/>
            <a:ext cx="3398700" cy="8970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Roboto"/>
              <a:buChar char="●"/>
            </a:pPr>
            <a:r>
              <a:rPr lang="en" sz="1200">
                <a:solidFill>
                  <a:srgbClr val="000000"/>
                </a:solidFill>
                <a:highlight>
                  <a:srgbClr val="FFFFFF"/>
                </a:highlight>
                <a:latin typeface="Times New Roman"/>
                <a:ea typeface="Times New Roman"/>
                <a:cs typeface="Times New Roman"/>
                <a:sym typeface="Times New Roman"/>
              </a:rPr>
              <a:t>Incentives/tax benefits to the companies setting up charging networks.</a:t>
            </a:r>
            <a:endParaRPr sz="1200">
              <a:solidFill>
                <a:srgbClr val="000000"/>
              </a:solidFill>
              <a:highlight>
                <a:srgbClr val="FFFFFF"/>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solidFill>
                  <a:srgbClr val="000000"/>
                </a:solidFill>
                <a:highlight>
                  <a:srgbClr val="FFFFFF"/>
                </a:highlight>
                <a:latin typeface="Times New Roman"/>
                <a:ea typeface="Times New Roman"/>
                <a:cs typeface="Times New Roman"/>
                <a:sym typeface="Times New Roman"/>
              </a:rPr>
              <a:t>Subsidize electricity bills for home charging stations</a:t>
            </a:r>
            <a:endParaRPr sz="1200">
              <a:solidFill>
                <a:srgbClr val="000000"/>
              </a:solidFill>
              <a:highlight>
                <a:srgbClr val="FFFFFF"/>
              </a:highlight>
              <a:latin typeface="Times New Roman"/>
              <a:ea typeface="Times New Roman"/>
              <a:cs typeface="Times New Roman"/>
              <a:sym typeface="Times New Roman"/>
            </a:endParaRPr>
          </a:p>
        </p:txBody>
      </p:sp>
      <p:sp>
        <p:nvSpPr>
          <p:cNvPr id="2116" name="Google Shape;2116;p47"/>
          <p:cNvSpPr txBox="1"/>
          <p:nvPr/>
        </p:nvSpPr>
        <p:spPr>
          <a:xfrm>
            <a:off x="4596150" y="2416069"/>
            <a:ext cx="7506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81E552"/>
                </a:solidFill>
                <a:latin typeface="Fira Sans"/>
                <a:ea typeface="Fira Sans"/>
                <a:cs typeface="Fira Sans"/>
                <a:sym typeface="Fira Sans"/>
              </a:rPr>
              <a:t>02</a:t>
            </a:r>
            <a:endParaRPr b="1">
              <a:solidFill>
                <a:srgbClr val="81E552"/>
              </a:solidFill>
              <a:latin typeface="Fira Sans"/>
              <a:ea typeface="Fira Sans"/>
              <a:cs typeface="Fira Sans"/>
              <a:sym typeface="Fira Sans"/>
            </a:endParaRPr>
          </a:p>
        </p:txBody>
      </p:sp>
      <p:sp>
        <p:nvSpPr>
          <p:cNvPr id="2117" name="Google Shape;2117;p47"/>
          <p:cNvSpPr txBox="1"/>
          <p:nvPr/>
        </p:nvSpPr>
        <p:spPr>
          <a:xfrm>
            <a:off x="5850250" y="3636763"/>
            <a:ext cx="2094300" cy="28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FD8714"/>
                </a:solidFill>
                <a:latin typeface="Times New Roman"/>
                <a:ea typeface="Times New Roman"/>
                <a:cs typeface="Times New Roman"/>
                <a:sym typeface="Times New Roman"/>
              </a:rPr>
              <a:t>EV centric policies</a:t>
            </a:r>
            <a:endParaRPr b="1">
              <a:solidFill>
                <a:srgbClr val="FD8714"/>
              </a:solidFill>
              <a:latin typeface="Times New Roman"/>
              <a:ea typeface="Times New Roman"/>
              <a:cs typeface="Times New Roman"/>
              <a:sym typeface="Times New Roman"/>
            </a:endParaRPr>
          </a:p>
        </p:txBody>
      </p:sp>
      <p:sp>
        <p:nvSpPr>
          <p:cNvPr id="2118" name="Google Shape;2118;p47"/>
          <p:cNvSpPr txBox="1"/>
          <p:nvPr/>
        </p:nvSpPr>
        <p:spPr>
          <a:xfrm>
            <a:off x="5594950" y="4226275"/>
            <a:ext cx="3581700" cy="5172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Roboto"/>
              <a:buChar char="●"/>
            </a:pPr>
            <a:r>
              <a:rPr lang="en" sz="1200">
                <a:solidFill>
                  <a:srgbClr val="000000"/>
                </a:solidFill>
                <a:latin typeface="Times New Roman"/>
                <a:ea typeface="Times New Roman"/>
                <a:cs typeface="Times New Roman"/>
                <a:sym typeface="Times New Roman"/>
              </a:rPr>
              <a:t>Skill Development Programmes to train human capital for maintenance of EVs/EVCIs.</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Recycling critical minerals </a:t>
            </a:r>
            <a:endParaRPr sz="1200">
              <a:solidFill>
                <a:srgbClr val="000000"/>
              </a:solidFill>
              <a:latin typeface="Times New Roman"/>
              <a:ea typeface="Times New Roman"/>
              <a:cs typeface="Times New Roman"/>
              <a:sym typeface="Times New Roman"/>
            </a:endParaRPr>
          </a:p>
        </p:txBody>
      </p:sp>
      <p:sp>
        <p:nvSpPr>
          <p:cNvPr id="2119" name="Google Shape;2119;p47"/>
          <p:cNvSpPr txBox="1"/>
          <p:nvPr/>
        </p:nvSpPr>
        <p:spPr>
          <a:xfrm>
            <a:off x="4596150" y="3636744"/>
            <a:ext cx="7506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D8714"/>
                </a:solidFill>
                <a:latin typeface="Fira Sans"/>
                <a:ea typeface="Fira Sans"/>
                <a:cs typeface="Fira Sans"/>
                <a:sym typeface="Fira Sans"/>
              </a:rPr>
              <a:t>03</a:t>
            </a:r>
            <a:endParaRPr b="1">
              <a:solidFill>
                <a:srgbClr val="FD8714"/>
              </a:solidFill>
              <a:latin typeface="Fira Sans"/>
              <a:ea typeface="Fira Sans"/>
              <a:cs typeface="Fira Sans"/>
              <a:sym typeface="Fira Sans"/>
            </a:endParaRPr>
          </a:p>
        </p:txBody>
      </p:sp>
      <p:sp>
        <p:nvSpPr>
          <p:cNvPr id="2120" name="Google Shape;2120;p47"/>
          <p:cNvSpPr txBox="1"/>
          <p:nvPr/>
        </p:nvSpPr>
        <p:spPr>
          <a:xfrm>
            <a:off x="5496875" y="1172600"/>
            <a:ext cx="2951400" cy="28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03C8DF"/>
                </a:solidFill>
                <a:latin typeface="Times New Roman"/>
                <a:ea typeface="Times New Roman"/>
                <a:cs typeface="Times New Roman"/>
                <a:sym typeface="Times New Roman"/>
              </a:rPr>
              <a:t>Consumer centric policies</a:t>
            </a:r>
            <a:endParaRPr b="1">
              <a:solidFill>
                <a:srgbClr val="03C8DF"/>
              </a:solidFill>
              <a:latin typeface="Times New Roman"/>
              <a:ea typeface="Times New Roman"/>
              <a:cs typeface="Times New Roman"/>
              <a:sym typeface="Times New Roman"/>
            </a:endParaRPr>
          </a:p>
        </p:txBody>
      </p:sp>
      <p:sp>
        <p:nvSpPr>
          <p:cNvPr id="2121" name="Google Shape;2121;p47"/>
          <p:cNvSpPr txBox="1"/>
          <p:nvPr/>
        </p:nvSpPr>
        <p:spPr>
          <a:xfrm>
            <a:off x="5594950" y="1537550"/>
            <a:ext cx="3581700" cy="13419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solidFill>
                  <a:srgbClr val="000000"/>
                </a:solidFill>
                <a:latin typeface="Times New Roman"/>
                <a:ea typeface="Times New Roman"/>
                <a:cs typeface="Times New Roman"/>
                <a:sym typeface="Times New Roman"/>
              </a:rPr>
              <a:t>No lifetime tax for EVs</a:t>
            </a:r>
            <a:r>
              <a:rPr lang="en" sz="1200">
                <a:latin typeface="Times New Roman"/>
                <a:ea typeface="Times New Roman"/>
                <a:cs typeface="Times New Roman"/>
                <a:sym typeface="Times New Roman"/>
              </a:rPr>
              <a:t> and </a:t>
            </a:r>
            <a:r>
              <a:rPr lang="en" sz="1200">
                <a:solidFill>
                  <a:srgbClr val="000000"/>
                </a:solidFill>
                <a:latin typeface="Times New Roman"/>
                <a:ea typeface="Times New Roman"/>
                <a:cs typeface="Times New Roman"/>
                <a:sym typeface="Times New Roman"/>
              </a:rPr>
              <a:t>EV drivers will get a toll tax reduction of 50%</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Conversion of public transport in Tier 1</a:t>
            </a:r>
            <a:r>
              <a:rPr lang="en" sz="1200">
                <a:latin typeface="Times New Roman"/>
                <a:ea typeface="Times New Roman"/>
                <a:cs typeface="Times New Roman"/>
                <a:sym typeface="Times New Roman"/>
              </a:rPr>
              <a:t> and Tier 2</a:t>
            </a:r>
            <a:r>
              <a:rPr lang="en" sz="1200">
                <a:solidFill>
                  <a:srgbClr val="000000"/>
                </a:solidFill>
                <a:latin typeface="Times New Roman"/>
                <a:ea typeface="Times New Roman"/>
                <a:cs typeface="Times New Roman"/>
                <a:sym typeface="Times New Roman"/>
              </a:rPr>
              <a:t> cities to EVs</a:t>
            </a:r>
            <a:endParaRPr sz="1200">
              <a:solidFill>
                <a:srgbClr val="000000"/>
              </a:solidFill>
              <a:latin typeface="Times New Roman"/>
              <a:ea typeface="Times New Roman"/>
              <a:cs typeface="Times New Roman"/>
              <a:sym typeface="Times New Roman"/>
            </a:endParaRPr>
          </a:p>
          <a:p>
            <a:pPr indent="0" lvl="0" marL="457200" rtl="0" algn="l">
              <a:lnSpc>
                <a:spcPct val="115000"/>
              </a:lnSpc>
              <a:spcBef>
                <a:spcPts val="800"/>
              </a:spcBef>
              <a:spcAft>
                <a:spcPts val="800"/>
              </a:spcAft>
              <a:buNone/>
            </a:pPr>
            <a:r>
              <a:t/>
            </a:r>
            <a:endParaRPr sz="1200">
              <a:solidFill>
                <a:srgbClr val="000000"/>
              </a:solidFill>
              <a:latin typeface="Times New Roman"/>
              <a:ea typeface="Times New Roman"/>
              <a:cs typeface="Times New Roman"/>
              <a:sym typeface="Times New Roman"/>
            </a:endParaRPr>
          </a:p>
        </p:txBody>
      </p:sp>
      <p:sp>
        <p:nvSpPr>
          <p:cNvPr id="2122" name="Google Shape;2122;p47"/>
          <p:cNvSpPr txBox="1"/>
          <p:nvPr/>
        </p:nvSpPr>
        <p:spPr>
          <a:xfrm>
            <a:off x="4596150" y="1183094"/>
            <a:ext cx="7506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3C8DF"/>
                </a:solidFill>
                <a:latin typeface="Fira Sans"/>
                <a:ea typeface="Fira Sans"/>
                <a:cs typeface="Fira Sans"/>
                <a:sym typeface="Fira Sans"/>
              </a:rPr>
              <a:t>01</a:t>
            </a:r>
            <a:endParaRPr b="1">
              <a:solidFill>
                <a:srgbClr val="03C8DF"/>
              </a:solidFill>
              <a:latin typeface="Fira Sans"/>
              <a:ea typeface="Fira Sans"/>
              <a:cs typeface="Fira Sans"/>
              <a:sym typeface="Fira Sans"/>
            </a:endParaRPr>
          </a:p>
        </p:txBody>
      </p:sp>
      <p:sp>
        <p:nvSpPr>
          <p:cNvPr id="2123" name="Google Shape;2123;p47"/>
          <p:cNvSpPr txBox="1"/>
          <p:nvPr/>
        </p:nvSpPr>
        <p:spPr>
          <a:xfrm>
            <a:off x="457200" y="298725"/>
            <a:ext cx="82296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000000"/>
                </a:solidFill>
                <a:latin typeface="Times New Roman"/>
                <a:ea typeface="Times New Roman"/>
                <a:cs typeface="Times New Roman"/>
                <a:sym typeface="Times New Roman"/>
              </a:rPr>
              <a:t>Short </a:t>
            </a:r>
            <a:r>
              <a:rPr b="1" lang="en" sz="2500">
                <a:latin typeface="Times New Roman"/>
                <a:ea typeface="Times New Roman"/>
                <a:cs typeface="Times New Roman"/>
                <a:sym typeface="Times New Roman"/>
              </a:rPr>
              <a:t>T</a:t>
            </a:r>
            <a:r>
              <a:rPr b="1" lang="en" sz="2500">
                <a:solidFill>
                  <a:srgbClr val="000000"/>
                </a:solidFill>
                <a:latin typeface="Times New Roman"/>
                <a:ea typeface="Times New Roman"/>
                <a:cs typeface="Times New Roman"/>
                <a:sym typeface="Times New Roman"/>
              </a:rPr>
              <a:t>erm </a:t>
            </a:r>
            <a:r>
              <a:rPr b="1" lang="en" sz="2500">
                <a:latin typeface="Times New Roman"/>
                <a:ea typeface="Times New Roman"/>
                <a:cs typeface="Times New Roman"/>
                <a:sym typeface="Times New Roman"/>
              </a:rPr>
              <a:t>P</a:t>
            </a:r>
            <a:r>
              <a:rPr b="1" lang="en" sz="2500">
                <a:solidFill>
                  <a:srgbClr val="000000"/>
                </a:solidFill>
                <a:latin typeface="Times New Roman"/>
                <a:ea typeface="Times New Roman"/>
                <a:cs typeface="Times New Roman"/>
                <a:sym typeface="Times New Roman"/>
              </a:rPr>
              <a:t>olicies</a:t>
            </a:r>
            <a:endParaRPr b="1" sz="2500">
              <a:latin typeface="Times New Roman"/>
              <a:ea typeface="Times New Roman"/>
              <a:cs typeface="Times New Roman"/>
              <a:sym typeface="Times New Roman"/>
            </a:endParaRPr>
          </a:p>
        </p:txBody>
      </p:sp>
      <p:grpSp>
        <p:nvGrpSpPr>
          <p:cNvPr id="2124" name="Google Shape;2124;p47"/>
          <p:cNvGrpSpPr/>
          <p:nvPr/>
        </p:nvGrpSpPr>
        <p:grpSpPr>
          <a:xfrm>
            <a:off x="5024749" y="4093049"/>
            <a:ext cx="595200" cy="595200"/>
            <a:chOff x="5024749" y="2869674"/>
            <a:chExt cx="595200" cy="595200"/>
          </a:xfrm>
        </p:grpSpPr>
        <p:sp>
          <p:nvSpPr>
            <p:cNvPr id="2125" name="Google Shape;2125;p47"/>
            <p:cNvSpPr/>
            <p:nvPr/>
          </p:nvSpPr>
          <p:spPr>
            <a:xfrm>
              <a:off x="5024749" y="2869674"/>
              <a:ext cx="595200" cy="595200"/>
            </a:xfrm>
            <a:prstGeom prst="ellipse">
              <a:avLst/>
            </a:prstGeom>
            <a:noFill/>
            <a:ln cap="flat" cmpd="sng" w="76200">
              <a:solidFill>
                <a:srgbClr val="FD871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5206075" y="2982749"/>
              <a:ext cx="278643" cy="383600"/>
            </a:xfrm>
            <a:custGeom>
              <a:rect b="b" l="l" r="r" t="t"/>
              <a:pathLst>
                <a:path extrusionOk="0" h="2815" w="2033">
                  <a:moveTo>
                    <a:pt x="376" y="1"/>
                  </a:moveTo>
                  <a:lnTo>
                    <a:pt x="1" y="1501"/>
                  </a:lnTo>
                  <a:lnTo>
                    <a:pt x="845" y="1501"/>
                  </a:lnTo>
                  <a:lnTo>
                    <a:pt x="251" y="2814"/>
                  </a:lnTo>
                  <a:lnTo>
                    <a:pt x="2032" y="814"/>
                  </a:lnTo>
                  <a:lnTo>
                    <a:pt x="1095" y="876"/>
                  </a:lnTo>
                  <a:lnTo>
                    <a:pt x="1439" y="1"/>
                  </a:lnTo>
                  <a:close/>
                </a:path>
              </a:pathLst>
            </a:custGeom>
            <a:solidFill>
              <a:srgbClr val="FD87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27" name="Google Shape;2127;p47"/>
          <p:cNvCxnSpPr/>
          <p:nvPr/>
        </p:nvCxnSpPr>
        <p:spPr>
          <a:xfrm rot="10800000">
            <a:off x="4604200" y="1459700"/>
            <a:ext cx="4101300" cy="0"/>
          </a:xfrm>
          <a:prstGeom prst="straightConnector1">
            <a:avLst/>
          </a:prstGeom>
          <a:noFill/>
          <a:ln cap="flat" cmpd="sng" w="9525">
            <a:solidFill>
              <a:srgbClr val="03C8DF"/>
            </a:solidFill>
            <a:prstDash val="solid"/>
            <a:round/>
            <a:headEnd len="med" w="med" type="none"/>
            <a:tailEnd len="med" w="med" type="none"/>
          </a:ln>
        </p:spPr>
      </p:cxnSp>
      <p:cxnSp>
        <p:nvCxnSpPr>
          <p:cNvPr id="2128" name="Google Shape;2128;p47"/>
          <p:cNvCxnSpPr/>
          <p:nvPr/>
        </p:nvCxnSpPr>
        <p:spPr>
          <a:xfrm rot="10800000">
            <a:off x="4604200" y="3923850"/>
            <a:ext cx="4101300" cy="0"/>
          </a:xfrm>
          <a:prstGeom prst="straightConnector1">
            <a:avLst/>
          </a:prstGeom>
          <a:noFill/>
          <a:ln cap="flat" cmpd="sng" w="9525">
            <a:solidFill>
              <a:srgbClr val="FD8714"/>
            </a:solidFill>
            <a:prstDash val="solid"/>
            <a:round/>
            <a:headEnd len="med" w="med" type="none"/>
            <a:tailEnd len="med" w="med" type="none"/>
          </a:ln>
        </p:spPr>
      </p:cxnSp>
      <p:cxnSp>
        <p:nvCxnSpPr>
          <p:cNvPr id="2129" name="Google Shape;2129;p47"/>
          <p:cNvCxnSpPr/>
          <p:nvPr/>
        </p:nvCxnSpPr>
        <p:spPr>
          <a:xfrm rot="10800000">
            <a:off x="4604200" y="2697800"/>
            <a:ext cx="4101300" cy="0"/>
          </a:xfrm>
          <a:prstGeom prst="straightConnector1">
            <a:avLst/>
          </a:prstGeom>
          <a:noFill/>
          <a:ln cap="flat" cmpd="sng" w="9525">
            <a:solidFill>
              <a:srgbClr val="81E552"/>
            </a:solidFill>
            <a:prstDash val="solid"/>
            <a:round/>
            <a:headEnd len="med" w="med" type="none"/>
            <a:tailEnd len="med" w="med" type="none"/>
          </a:ln>
        </p:spPr>
      </p:cxnSp>
      <p:grpSp>
        <p:nvGrpSpPr>
          <p:cNvPr id="2130" name="Google Shape;2130;p47"/>
          <p:cNvGrpSpPr/>
          <p:nvPr/>
        </p:nvGrpSpPr>
        <p:grpSpPr>
          <a:xfrm>
            <a:off x="5024749" y="1645549"/>
            <a:ext cx="595200" cy="595200"/>
            <a:chOff x="5024749" y="1645549"/>
            <a:chExt cx="595200" cy="595200"/>
          </a:xfrm>
        </p:grpSpPr>
        <p:sp>
          <p:nvSpPr>
            <p:cNvPr id="2131" name="Google Shape;2131;p47"/>
            <p:cNvSpPr/>
            <p:nvPr/>
          </p:nvSpPr>
          <p:spPr>
            <a:xfrm>
              <a:off x="5206028" y="1780364"/>
              <a:ext cx="232540" cy="318326"/>
            </a:xfrm>
            <a:custGeom>
              <a:rect b="b" l="l" r="r" t="t"/>
              <a:pathLst>
                <a:path extrusionOk="0" h="2783" w="2033">
                  <a:moveTo>
                    <a:pt x="501" y="0"/>
                  </a:moveTo>
                  <a:lnTo>
                    <a:pt x="438" y="63"/>
                  </a:lnTo>
                  <a:lnTo>
                    <a:pt x="407" y="126"/>
                  </a:lnTo>
                  <a:lnTo>
                    <a:pt x="376" y="188"/>
                  </a:lnTo>
                  <a:lnTo>
                    <a:pt x="376" y="1157"/>
                  </a:lnTo>
                  <a:lnTo>
                    <a:pt x="0" y="1157"/>
                  </a:lnTo>
                  <a:lnTo>
                    <a:pt x="0" y="1313"/>
                  </a:lnTo>
                  <a:lnTo>
                    <a:pt x="0" y="1782"/>
                  </a:lnTo>
                  <a:lnTo>
                    <a:pt x="0" y="1970"/>
                  </a:lnTo>
                  <a:lnTo>
                    <a:pt x="63" y="2157"/>
                  </a:lnTo>
                  <a:lnTo>
                    <a:pt x="157" y="2345"/>
                  </a:lnTo>
                  <a:lnTo>
                    <a:pt x="282" y="2501"/>
                  </a:lnTo>
                  <a:lnTo>
                    <a:pt x="438" y="2626"/>
                  </a:lnTo>
                  <a:lnTo>
                    <a:pt x="626" y="2720"/>
                  </a:lnTo>
                  <a:lnTo>
                    <a:pt x="813" y="2782"/>
                  </a:lnTo>
                  <a:lnTo>
                    <a:pt x="1219" y="2782"/>
                  </a:lnTo>
                  <a:lnTo>
                    <a:pt x="1407" y="2720"/>
                  </a:lnTo>
                  <a:lnTo>
                    <a:pt x="1595" y="2626"/>
                  </a:lnTo>
                  <a:lnTo>
                    <a:pt x="1751" y="2501"/>
                  </a:lnTo>
                  <a:lnTo>
                    <a:pt x="1876" y="2345"/>
                  </a:lnTo>
                  <a:lnTo>
                    <a:pt x="1970" y="2157"/>
                  </a:lnTo>
                  <a:lnTo>
                    <a:pt x="2001" y="1970"/>
                  </a:lnTo>
                  <a:lnTo>
                    <a:pt x="2032" y="1782"/>
                  </a:lnTo>
                  <a:lnTo>
                    <a:pt x="2032" y="1313"/>
                  </a:lnTo>
                  <a:lnTo>
                    <a:pt x="2032" y="1157"/>
                  </a:lnTo>
                  <a:lnTo>
                    <a:pt x="1563" y="1157"/>
                  </a:lnTo>
                  <a:lnTo>
                    <a:pt x="1563" y="188"/>
                  </a:lnTo>
                  <a:lnTo>
                    <a:pt x="1563" y="126"/>
                  </a:lnTo>
                  <a:lnTo>
                    <a:pt x="1532" y="63"/>
                  </a:lnTo>
                  <a:lnTo>
                    <a:pt x="1470" y="0"/>
                  </a:lnTo>
                  <a:lnTo>
                    <a:pt x="1313" y="0"/>
                  </a:lnTo>
                  <a:lnTo>
                    <a:pt x="1251" y="63"/>
                  </a:lnTo>
                  <a:lnTo>
                    <a:pt x="1219" y="126"/>
                  </a:lnTo>
                  <a:lnTo>
                    <a:pt x="1188" y="188"/>
                  </a:lnTo>
                  <a:lnTo>
                    <a:pt x="1188" y="1157"/>
                  </a:lnTo>
                  <a:lnTo>
                    <a:pt x="782" y="1157"/>
                  </a:lnTo>
                  <a:lnTo>
                    <a:pt x="782" y="188"/>
                  </a:lnTo>
                  <a:lnTo>
                    <a:pt x="751" y="126"/>
                  </a:lnTo>
                  <a:lnTo>
                    <a:pt x="719" y="63"/>
                  </a:lnTo>
                  <a:lnTo>
                    <a:pt x="657" y="0"/>
                  </a:lnTo>
                  <a:close/>
                </a:path>
              </a:pathLst>
            </a:custGeom>
            <a:solidFill>
              <a:srgbClr val="03C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5024749" y="1645549"/>
              <a:ext cx="595200" cy="595200"/>
            </a:xfrm>
            <a:prstGeom prst="ellipse">
              <a:avLst/>
            </a:prstGeom>
            <a:noFill/>
            <a:ln cap="flat" cmpd="sng" w="76200">
              <a:solidFill>
                <a:srgbClr val="03C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47"/>
          <p:cNvGrpSpPr/>
          <p:nvPr/>
        </p:nvGrpSpPr>
        <p:grpSpPr>
          <a:xfrm>
            <a:off x="5024749" y="2872361"/>
            <a:ext cx="595200" cy="595200"/>
            <a:chOff x="5024749" y="4032249"/>
            <a:chExt cx="595200" cy="595200"/>
          </a:xfrm>
        </p:grpSpPr>
        <p:sp>
          <p:nvSpPr>
            <p:cNvPr id="2134" name="Google Shape;2134;p47"/>
            <p:cNvSpPr/>
            <p:nvPr/>
          </p:nvSpPr>
          <p:spPr>
            <a:xfrm>
              <a:off x="5154265" y="4164446"/>
              <a:ext cx="336170" cy="330792"/>
            </a:xfrm>
            <a:custGeom>
              <a:rect b="b" l="l" r="r" t="t"/>
              <a:pathLst>
                <a:path extrusionOk="0" h="2908" w="2939">
                  <a:moveTo>
                    <a:pt x="2938" y="1"/>
                  </a:moveTo>
                  <a:lnTo>
                    <a:pt x="2532" y="188"/>
                  </a:lnTo>
                  <a:lnTo>
                    <a:pt x="2188" y="407"/>
                  </a:lnTo>
                  <a:lnTo>
                    <a:pt x="1876" y="689"/>
                  </a:lnTo>
                  <a:lnTo>
                    <a:pt x="1626" y="1001"/>
                  </a:lnTo>
                  <a:lnTo>
                    <a:pt x="1438" y="1345"/>
                  </a:lnTo>
                  <a:lnTo>
                    <a:pt x="1282" y="1720"/>
                  </a:lnTo>
                  <a:lnTo>
                    <a:pt x="1188" y="2126"/>
                  </a:lnTo>
                  <a:lnTo>
                    <a:pt x="1157" y="2595"/>
                  </a:lnTo>
                  <a:lnTo>
                    <a:pt x="1157" y="2314"/>
                  </a:lnTo>
                  <a:lnTo>
                    <a:pt x="1063" y="2126"/>
                  </a:lnTo>
                  <a:lnTo>
                    <a:pt x="938" y="1970"/>
                  </a:lnTo>
                  <a:lnTo>
                    <a:pt x="782" y="1845"/>
                  </a:lnTo>
                  <a:lnTo>
                    <a:pt x="594" y="1783"/>
                  </a:lnTo>
                  <a:lnTo>
                    <a:pt x="375" y="1720"/>
                  </a:lnTo>
                  <a:lnTo>
                    <a:pt x="0" y="1720"/>
                  </a:lnTo>
                  <a:lnTo>
                    <a:pt x="0" y="1814"/>
                  </a:lnTo>
                  <a:lnTo>
                    <a:pt x="63" y="1970"/>
                  </a:lnTo>
                  <a:lnTo>
                    <a:pt x="250" y="2251"/>
                  </a:lnTo>
                  <a:lnTo>
                    <a:pt x="469" y="2501"/>
                  </a:lnTo>
                  <a:lnTo>
                    <a:pt x="657" y="2689"/>
                  </a:lnTo>
                  <a:lnTo>
                    <a:pt x="875" y="2814"/>
                  </a:lnTo>
                  <a:lnTo>
                    <a:pt x="1063" y="2877"/>
                  </a:lnTo>
                  <a:lnTo>
                    <a:pt x="1251" y="2908"/>
                  </a:lnTo>
                  <a:lnTo>
                    <a:pt x="1438" y="2908"/>
                  </a:lnTo>
                  <a:lnTo>
                    <a:pt x="1469" y="2877"/>
                  </a:lnTo>
                  <a:lnTo>
                    <a:pt x="2313" y="1095"/>
                  </a:lnTo>
                  <a:lnTo>
                    <a:pt x="2345" y="1032"/>
                  </a:lnTo>
                  <a:lnTo>
                    <a:pt x="2407" y="1064"/>
                  </a:lnTo>
                  <a:lnTo>
                    <a:pt x="2470" y="1095"/>
                  </a:lnTo>
                  <a:lnTo>
                    <a:pt x="2470" y="1157"/>
                  </a:lnTo>
                  <a:lnTo>
                    <a:pt x="1657" y="2877"/>
                  </a:lnTo>
                  <a:lnTo>
                    <a:pt x="1657" y="2877"/>
                  </a:lnTo>
                  <a:lnTo>
                    <a:pt x="1844" y="2783"/>
                  </a:lnTo>
                  <a:lnTo>
                    <a:pt x="2032" y="2689"/>
                  </a:lnTo>
                  <a:lnTo>
                    <a:pt x="2220" y="2564"/>
                  </a:lnTo>
                  <a:lnTo>
                    <a:pt x="2376" y="2408"/>
                  </a:lnTo>
                  <a:lnTo>
                    <a:pt x="2595" y="2126"/>
                  </a:lnTo>
                  <a:lnTo>
                    <a:pt x="2751" y="1845"/>
                  </a:lnTo>
                  <a:lnTo>
                    <a:pt x="2845" y="1564"/>
                  </a:lnTo>
                  <a:lnTo>
                    <a:pt x="2907" y="1282"/>
                  </a:lnTo>
                  <a:lnTo>
                    <a:pt x="2938" y="970"/>
                  </a:lnTo>
                  <a:lnTo>
                    <a:pt x="2938" y="657"/>
                  </a:lnTo>
                  <a:lnTo>
                    <a:pt x="2938" y="1"/>
                  </a:lnTo>
                  <a:close/>
                </a:path>
              </a:pathLst>
            </a:custGeom>
            <a:solidFill>
              <a:srgbClr val="81E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5024749" y="4032249"/>
              <a:ext cx="595200" cy="595200"/>
            </a:xfrm>
            <a:prstGeom prst="ellipse">
              <a:avLst/>
            </a:prstGeom>
            <a:noFill/>
            <a:ln cap="flat" cmpd="sng" w="76200">
              <a:solidFill>
                <a:srgbClr val="81E5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6" name="Google Shape;2136;p47"/>
          <p:cNvGrpSpPr/>
          <p:nvPr/>
        </p:nvGrpSpPr>
        <p:grpSpPr>
          <a:xfrm>
            <a:off x="457203" y="1574230"/>
            <a:ext cx="3635448" cy="2277302"/>
            <a:chOff x="2148841" y="1545430"/>
            <a:chExt cx="3635448" cy="2277302"/>
          </a:xfrm>
        </p:grpSpPr>
        <p:sp>
          <p:nvSpPr>
            <p:cNvPr id="2137" name="Google Shape;2137;p47"/>
            <p:cNvSpPr/>
            <p:nvPr/>
          </p:nvSpPr>
          <p:spPr>
            <a:xfrm flipH="1">
              <a:off x="2148841" y="1696713"/>
              <a:ext cx="3635448" cy="2126019"/>
            </a:xfrm>
            <a:custGeom>
              <a:rect b="b" l="l" r="r" t="t"/>
              <a:pathLst>
                <a:path extrusionOk="0" h="154873" w="254717">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4396164" y="1682720"/>
              <a:ext cx="946711" cy="299157"/>
            </a:xfrm>
            <a:custGeom>
              <a:rect b="b" l="l" r="r" t="t"/>
              <a:pathLst>
                <a:path extrusionOk="0" h="13682" w="43298">
                  <a:moveTo>
                    <a:pt x="27246" y="1"/>
                  </a:moveTo>
                  <a:cubicBezTo>
                    <a:pt x="20709" y="1"/>
                    <a:pt x="22485" y="4761"/>
                    <a:pt x="20648" y="5909"/>
                  </a:cubicBezTo>
                  <a:cubicBezTo>
                    <a:pt x="20154" y="6218"/>
                    <a:pt x="19756" y="6317"/>
                    <a:pt x="19403" y="6317"/>
                  </a:cubicBezTo>
                  <a:cubicBezTo>
                    <a:pt x="18773" y="6317"/>
                    <a:pt x="18287" y="6002"/>
                    <a:pt x="17657" y="6002"/>
                  </a:cubicBezTo>
                  <a:cubicBezTo>
                    <a:pt x="17304" y="6002"/>
                    <a:pt x="16905" y="6101"/>
                    <a:pt x="16412" y="6410"/>
                  </a:cubicBezTo>
                  <a:cubicBezTo>
                    <a:pt x="14577" y="7610"/>
                    <a:pt x="15411" y="9979"/>
                    <a:pt x="13877" y="10312"/>
                  </a:cubicBezTo>
                  <a:cubicBezTo>
                    <a:pt x="13750" y="10340"/>
                    <a:pt x="13620" y="10353"/>
                    <a:pt x="13486" y="10353"/>
                  </a:cubicBezTo>
                  <a:cubicBezTo>
                    <a:pt x="12428" y="10353"/>
                    <a:pt x="11160" y="9571"/>
                    <a:pt x="9887" y="9571"/>
                  </a:cubicBezTo>
                  <a:cubicBezTo>
                    <a:pt x="9413" y="9571"/>
                    <a:pt x="8938" y="9680"/>
                    <a:pt x="8473" y="9979"/>
                  </a:cubicBezTo>
                  <a:cubicBezTo>
                    <a:pt x="6605" y="11146"/>
                    <a:pt x="6605" y="12180"/>
                    <a:pt x="5771" y="12180"/>
                  </a:cubicBezTo>
                  <a:cubicBezTo>
                    <a:pt x="5193" y="12180"/>
                    <a:pt x="4259" y="11869"/>
                    <a:pt x="3394" y="11869"/>
                  </a:cubicBezTo>
                  <a:cubicBezTo>
                    <a:pt x="2961" y="11869"/>
                    <a:pt x="2546" y="11947"/>
                    <a:pt x="2202" y="12180"/>
                  </a:cubicBezTo>
                  <a:cubicBezTo>
                    <a:pt x="1201" y="12847"/>
                    <a:pt x="0" y="13681"/>
                    <a:pt x="0" y="13681"/>
                  </a:cubicBezTo>
                  <a:lnTo>
                    <a:pt x="42797" y="13681"/>
                  </a:lnTo>
                  <a:cubicBezTo>
                    <a:pt x="42797" y="13681"/>
                    <a:pt x="43298" y="12180"/>
                    <a:pt x="41430" y="11180"/>
                  </a:cubicBezTo>
                  <a:cubicBezTo>
                    <a:pt x="39595" y="10146"/>
                    <a:pt x="38728" y="10979"/>
                    <a:pt x="38061" y="10146"/>
                  </a:cubicBezTo>
                  <a:cubicBezTo>
                    <a:pt x="37393" y="9312"/>
                    <a:pt x="39929" y="7110"/>
                    <a:pt x="34858" y="4908"/>
                  </a:cubicBezTo>
                  <a:cubicBezTo>
                    <a:pt x="34858" y="4908"/>
                    <a:pt x="34525" y="172"/>
                    <a:pt x="27586" y="5"/>
                  </a:cubicBezTo>
                  <a:cubicBezTo>
                    <a:pt x="27471" y="2"/>
                    <a:pt x="27357" y="1"/>
                    <a:pt x="2724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3686491" y="2161170"/>
              <a:ext cx="560159" cy="177369"/>
            </a:xfrm>
            <a:custGeom>
              <a:rect b="b" l="l" r="r" t="t"/>
              <a:pathLst>
                <a:path extrusionOk="0" h="8112" w="25619">
                  <a:moveTo>
                    <a:pt x="16047" y="1"/>
                  </a:moveTo>
                  <a:cubicBezTo>
                    <a:pt x="12257" y="1"/>
                    <a:pt x="13286" y="2823"/>
                    <a:pt x="12209" y="3508"/>
                  </a:cubicBezTo>
                  <a:cubicBezTo>
                    <a:pt x="11925" y="3689"/>
                    <a:pt x="11692" y="3747"/>
                    <a:pt x="11484" y="3747"/>
                  </a:cubicBezTo>
                  <a:cubicBezTo>
                    <a:pt x="11102" y="3747"/>
                    <a:pt x="10806" y="3549"/>
                    <a:pt x="10435" y="3549"/>
                  </a:cubicBezTo>
                  <a:cubicBezTo>
                    <a:pt x="10225" y="3549"/>
                    <a:pt x="9993" y="3612"/>
                    <a:pt x="9707" y="3808"/>
                  </a:cubicBezTo>
                  <a:cubicBezTo>
                    <a:pt x="8607" y="4508"/>
                    <a:pt x="9107" y="5876"/>
                    <a:pt x="8206" y="6110"/>
                  </a:cubicBezTo>
                  <a:cubicBezTo>
                    <a:pt x="8120" y="6132"/>
                    <a:pt x="8030" y="6142"/>
                    <a:pt x="7938" y="6142"/>
                  </a:cubicBezTo>
                  <a:cubicBezTo>
                    <a:pt x="7306" y="6142"/>
                    <a:pt x="6558" y="5678"/>
                    <a:pt x="5801" y="5678"/>
                  </a:cubicBezTo>
                  <a:cubicBezTo>
                    <a:pt x="5524" y="5678"/>
                    <a:pt x="5245" y="5740"/>
                    <a:pt x="4971" y="5909"/>
                  </a:cubicBezTo>
                  <a:cubicBezTo>
                    <a:pt x="3870" y="6610"/>
                    <a:pt x="3870" y="7210"/>
                    <a:pt x="3370" y="7210"/>
                  </a:cubicBezTo>
                  <a:cubicBezTo>
                    <a:pt x="3036" y="7210"/>
                    <a:pt x="2480" y="7033"/>
                    <a:pt x="1978" y="7033"/>
                  </a:cubicBezTo>
                  <a:cubicBezTo>
                    <a:pt x="1728" y="7033"/>
                    <a:pt x="1490" y="7077"/>
                    <a:pt x="1301" y="7210"/>
                  </a:cubicBezTo>
                  <a:cubicBezTo>
                    <a:pt x="701" y="7644"/>
                    <a:pt x="1" y="8111"/>
                    <a:pt x="1" y="8111"/>
                  </a:cubicBezTo>
                  <a:lnTo>
                    <a:pt x="25352" y="8111"/>
                  </a:lnTo>
                  <a:cubicBezTo>
                    <a:pt x="25352" y="8111"/>
                    <a:pt x="25619" y="7210"/>
                    <a:pt x="24518" y="6610"/>
                  </a:cubicBezTo>
                  <a:cubicBezTo>
                    <a:pt x="23417" y="6010"/>
                    <a:pt x="22917" y="6510"/>
                    <a:pt x="22517" y="6010"/>
                  </a:cubicBezTo>
                  <a:cubicBezTo>
                    <a:pt x="22116" y="5509"/>
                    <a:pt x="23617" y="4208"/>
                    <a:pt x="20615" y="2907"/>
                  </a:cubicBezTo>
                  <a:cubicBezTo>
                    <a:pt x="20615" y="2907"/>
                    <a:pt x="20415" y="105"/>
                    <a:pt x="16312" y="5"/>
                  </a:cubicBezTo>
                  <a:cubicBezTo>
                    <a:pt x="16221" y="2"/>
                    <a:pt x="16133" y="1"/>
                    <a:pt x="16047"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5016823" y="1926909"/>
              <a:ext cx="481402" cy="1855005"/>
            </a:xfrm>
            <a:custGeom>
              <a:rect b="b" l="l" r="r" t="t"/>
              <a:pathLst>
                <a:path extrusionOk="0" h="84839" w="22017">
                  <a:moveTo>
                    <a:pt x="10096" y="0"/>
                  </a:moveTo>
                  <a:cubicBezTo>
                    <a:pt x="8988" y="0"/>
                    <a:pt x="8677" y="3371"/>
                    <a:pt x="7773" y="7117"/>
                  </a:cubicBezTo>
                  <a:cubicBezTo>
                    <a:pt x="7306" y="9051"/>
                    <a:pt x="4871" y="11019"/>
                    <a:pt x="4471" y="13721"/>
                  </a:cubicBezTo>
                  <a:cubicBezTo>
                    <a:pt x="4171" y="15890"/>
                    <a:pt x="5872" y="18491"/>
                    <a:pt x="5605" y="21027"/>
                  </a:cubicBezTo>
                  <a:cubicBezTo>
                    <a:pt x="5338" y="23295"/>
                    <a:pt x="3103" y="25430"/>
                    <a:pt x="2870" y="27898"/>
                  </a:cubicBezTo>
                  <a:cubicBezTo>
                    <a:pt x="2636" y="30200"/>
                    <a:pt x="4504" y="32735"/>
                    <a:pt x="4304" y="35137"/>
                  </a:cubicBezTo>
                  <a:cubicBezTo>
                    <a:pt x="4137" y="37505"/>
                    <a:pt x="1936" y="39740"/>
                    <a:pt x="1769" y="42108"/>
                  </a:cubicBezTo>
                  <a:cubicBezTo>
                    <a:pt x="1635" y="44477"/>
                    <a:pt x="3537" y="46979"/>
                    <a:pt x="3403" y="49314"/>
                  </a:cubicBezTo>
                  <a:cubicBezTo>
                    <a:pt x="3270" y="51682"/>
                    <a:pt x="1102" y="54017"/>
                    <a:pt x="1002" y="56319"/>
                  </a:cubicBezTo>
                  <a:cubicBezTo>
                    <a:pt x="868" y="58787"/>
                    <a:pt x="2803" y="61255"/>
                    <a:pt x="2703" y="63524"/>
                  </a:cubicBezTo>
                  <a:cubicBezTo>
                    <a:pt x="2603" y="66026"/>
                    <a:pt x="468" y="68361"/>
                    <a:pt x="401" y="70562"/>
                  </a:cubicBezTo>
                  <a:cubicBezTo>
                    <a:pt x="301" y="73231"/>
                    <a:pt x="2269" y="75699"/>
                    <a:pt x="2203" y="77734"/>
                  </a:cubicBezTo>
                  <a:cubicBezTo>
                    <a:pt x="2069" y="82137"/>
                    <a:pt x="68" y="81236"/>
                    <a:pt x="1" y="84772"/>
                  </a:cubicBezTo>
                  <a:lnTo>
                    <a:pt x="535" y="84839"/>
                  </a:lnTo>
                  <a:lnTo>
                    <a:pt x="22017" y="84839"/>
                  </a:lnTo>
                  <a:cubicBezTo>
                    <a:pt x="21616" y="82204"/>
                    <a:pt x="19949" y="82671"/>
                    <a:pt x="19715" y="78568"/>
                  </a:cubicBezTo>
                  <a:cubicBezTo>
                    <a:pt x="19582" y="76533"/>
                    <a:pt x="21483" y="73998"/>
                    <a:pt x="21316" y="71296"/>
                  </a:cubicBezTo>
                  <a:cubicBezTo>
                    <a:pt x="21183" y="69061"/>
                    <a:pt x="18981" y="66793"/>
                    <a:pt x="18814" y="64258"/>
                  </a:cubicBezTo>
                  <a:cubicBezTo>
                    <a:pt x="18681" y="61956"/>
                    <a:pt x="20516" y="59421"/>
                    <a:pt x="20349" y="56952"/>
                  </a:cubicBezTo>
                  <a:cubicBezTo>
                    <a:pt x="20182" y="54617"/>
                    <a:pt x="17947" y="52382"/>
                    <a:pt x="17780" y="49947"/>
                  </a:cubicBezTo>
                  <a:cubicBezTo>
                    <a:pt x="17580" y="47546"/>
                    <a:pt x="19415" y="45010"/>
                    <a:pt x="19181" y="42609"/>
                  </a:cubicBezTo>
                  <a:cubicBezTo>
                    <a:pt x="18981" y="40240"/>
                    <a:pt x="16713" y="38039"/>
                    <a:pt x="16479" y="35670"/>
                  </a:cubicBezTo>
                  <a:cubicBezTo>
                    <a:pt x="16213" y="33235"/>
                    <a:pt x="18014" y="30634"/>
                    <a:pt x="17714" y="28332"/>
                  </a:cubicBezTo>
                  <a:cubicBezTo>
                    <a:pt x="17447" y="25863"/>
                    <a:pt x="15112" y="23729"/>
                    <a:pt x="14812" y="21460"/>
                  </a:cubicBezTo>
                  <a:cubicBezTo>
                    <a:pt x="14445" y="18925"/>
                    <a:pt x="16112" y="16223"/>
                    <a:pt x="15712" y="14055"/>
                  </a:cubicBezTo>
                  <a:cubicBezTo>
                    <a:pt x="15245" y="11386"/>
                    <a:pt x="12743" y="9452"/>
                    <a:pt x="12243" y="7450"/>
                  </a:cubicBezTo>
                  <a:cubicBezTo>
                    <a:pt x="11242" y="3781"/>
                    <a:pt x="11409" y="245"/>
                    <a:pt x="10208" y="12"/>
                  </a:cubicBezTo>
                  <a:cubicBezTo>
                    <a:pt x="10170" y="4"/>
                    <a:pt x="10132" y="0"/>
                    <a:pt x="10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5230532" y="2081778"/>
              <a:ext cx="22" cy="1678270"/>
            </a:xfrm>
            <a:custGeom>
              <a:rect b="b" l="l" r="r" t="t"/>
              <a:pathLst>
                <a:path extrusionOk="0" fill="none" h="76756" w="1">
                  <a:moveTo>
                    <a:pt x="1" y="0"/>
                  </a:moveTo>
                  <a:lnTo>
                    <a:pt x="1" y="76755"/>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5164172" y="2240781"/>
              <a:ext cx="139324" cy="83153"/>
            </a:xfrm>
            <a:custGeom>
              <a:rect b="b" l="l" r="r" t="t"/>
              <a:pathLst>
                <a:path extrusionOk="0" fill="none" h="3803" w="6372">
                  <a:moveTo>
                    <a:pt x="6371" y="801"/>
                  </a:moveTo>
                  <a:lnTo>
                    <a:pt x="2869" y="3803"/>
                  </a:lnTo>
                  <a:lnTo>
                    <a:pt x="0"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5164172" y="2532525"/>
              <a:ext cx="139324" cy="83896"/>
            </a:xfrm>
            <a:custGeom>
              <a:rect b="b" l="l" r="r" t="t"/>
              <a:pathLst>
                <a:path extrusionOk="0" fill="none" h="3837" w="6372">
                  <a:moveTo>
                    <a:pt x="6371" y="801"/>
                  </a:moveTo>
                  <a:lnTo>
                    <a:pt x="2869" y="3836"/>
                  </a:lnTo>
                  <a:lnTo>
                    <a:pt x="0"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5164172" y="2807478"/>
              <a:ext cx="139324" cy="83174"/>
            </a:xfrm>
            <a:custGeom>
              <a:rect b="b" l="l" r="r" t="t"/>
              <a:pathLst>
                <a:path extrusionOk="0" fill="none" h="3804" w="6372">
                  <a:moveTo>
                    <a:pt x="6371" y="801"/>
                  </a:moveTo>
                  <a:lnTo>
                    <a:pt x="2869" y="3803"/>
                  </a:lnTo>
                  <a:lnTo>
                    <a:pt x="0" y="1"/>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5164172" y="3134228"/>
              <a:ext cx="139324" cy="83174"/>
            </a:xfrm>
            <a:custGeom>
              <a:rect b="b" l="l" r="r" t="t"/>
              <a:pathLst>
                <a:path extrusionOk="0" fill="none" h="3804" w="6372">
                  <a:moveTo>
                    <a:pt x="6371" y="801"/>
                  </a:moveTo>
                  <a:lnTo>
                    <a:pt x="2869" y="38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5164172" y="3464630"/>
              <a:ext cx="139324" cy="83174"/>
            </a:xfrm>
            <a:custGeom>
              <a:rect b="b" l="l" r="r" t="t"/>
              <a:pathLst>
                <a:path extrusionOk="0" fill="none" h="3804" w="6372">
                  <a:moveTo>
                    <a:pt x="6371" y="801"/>
                  </a:moveTo>
                  <a:lnTo>
                    <a:pt x="2869" y="38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4524511" y="2173458"/>
              <a:ext cx="417228" cy="1608455"/>
            </a:xfrm>
            <a:custGeom>
              <a:rect b="b" l="l" r="r" t="t"/>
              <a:pathLst>
                <a:path extrusionOk="0" h="73563" w="19082">
                  <a:moveTo>
                    <a:pt x="8775" y="1"/>
                  </a:moveTo>
                  <a:cubicBezTo>
                    <a:pt x="7791" y="1"/>
                    <a:pt x="7548" y="2919"/>
                    <a:pt x="6772" y="6181"/>
                  </a:cubicBezTo>
                  <a:cubicBezTo>
                    <a:pt x="6339" y="7849"/>
                    <a:pt x="4271" y="9584"/>
                    <a:pt x="3904" y="11885"/>
                  </a:cubicBezTo>
                  <a:cubicBezTo>
                    <a:pt x="3603" y="13787"/>
                    <a:pt x="5105" y="16055"/>
                    <a:pt x="4871" y="18257"/>
                  </a:cubicBezTo>
                  <a:cubicBezTo>
                    <a:pt x="4638" y="20191"/>
                    <a:pt x="2669" y="22059"/>
                    <a:pt x="2503" y="24194"/>
                  </a:cubicBezTo>
                  <a:cubicBezTo>
                    <a:pt x="2303" y="26196"/>
                    <a:pt x="3904" y="28397"/>
                    <a:pt x="3737" y="30499"/>
                  </a:cubicBezTo>
                  <a:cubicBezTo>
                    <a:pt x="3570" y="32567"/>
                    <a:pt x="1669" y="34468"/>
                    <a:pt x="1535" y="36536"/>
                  </a:cubicBezTo>
                  <a:cubicBezTo>
                    <a:pt x="1402" y="38571"/>
                    <a:pt x="3070" y="40739"/>
                    <a:pt x="2936" y="42774"/>
                  </a:cubicBezTo>
                  <a:cubicBezTo>
                    <a:pt x="2836" y="44809"/>
                    <a:pt x="968" y="46844"/>
                    <a:pt x="868" y="48845"/>
                  </a:cubicBezTo>
                  <a:cubicBezTo>
                    <a:pt x="768" y="50980"/>
                    <a:pt x="2436" y="53115"/>
                    <a:pt x="2369" y="55083"/>
                  </a:cubicBezTo>
                  <a:cubicBezTo>
                    <a:pt x="2269" y="57285"/>
                    <a:pt x="435" y="59253"/>
                    <a:pt x="368" y="61187"/>
                  </a:cubicBezTo>
                  <a:cubicBezTo>
                    <a:pt x="268" y="63522"/>
                    <a:pt x="1969" y="65657"/>
                    <a:pt x="1936" y="67425"/>
                  </a:cubicBezTo>
                  <a:cubicBezTo>
                    <a:pt x="1802" y="71228"/>
                    <a:pt x="68" y="70461"/>
                    <a:pt x="1" y="73530"/>
                  </a:cubicBezTo>
                  <a:lnTo>
                    <a:pt x="468" y="73563"/>
                  </a:lnTo>
                  <a:lnTo>
                    <a:pt x="19081" y="73563"/>
                  </a:lnTo>
                  <a:cubicBezTo>
                    <a:pt x="18714" y="71261"/>
                    <a:pt x="17280" y="71662"/>
                    <a:pt x="17080" y="68126"/>
                  </a:cubicBezTo>
                  <a:cubicBezTo>
                    <a:pt x="16980" y="66358"/>
                    <a:pt x="18614" y="64156"/>
                    <a:pt x="18481" y="61821"/>
                  </a:cubicBezTo>
                  <a:cubicBezTo>
                    <a:pt x="18347" y="59887"/>
                    <a:pt x="16446" y="57918"/>
                    <a:pt x="16313" y="55717"/>
                  </a:cubicBezTo>
                  <a:cubicBezTo>
                    <a:pt x="16179" y="53715"/>
                    <a:pt x="17814" y="51514"/>
                    <a:pt x="17647" y="49379"/>
                  </a:cubicBezTo>
                  <a:cubicBezTo>
                    <a:pt x="17480" y="47344"/>
                    <a:pt x="15545" y="45409"/>
                    <a:pt x="15412" y="43308"/>
                  </a:cubicBezTo>
                  <a:cubicBezTo>
                    <a:pt x="15245" y="41206"/>
                    <a:pt x="16813" y="39038"/>
                    <a:pt x="16646" y="36970"/>
                  </a:cubicBezTo>
                  <a:cubicBezTo>
                    <a:pt x="16479" y="34869"/>
                    <a:pt x="14511" y="32967"/>
                    <a:pt x="14311" y="30932"/>
                  </a:cubicBezTo>
                  <a:cubicBezTo>
                    <a:pt x="14078" y="28831"/>
                    <a:pt x="15612" y="26563"/>
                    <a:pt x="15379" y="24561"/>
                  </a:cubicBezTo>
                  <a:cubicBezTo>
                    <a:pt x="15145" y="22426"/>
                    <a:pt x="13110" y="20558"/>
                    <a:pt x="12843" y="18590"/>
                  </a:cubicBezTo>
                  <a:cubicBezTo>
                    <a:pt x="12543" y="16422"/>
                    <a:pt x="13978" y="14054"/>
                    <a:pt x="13644" y="12186"/>
                  </a:cubicBezTo>
                  <a:cubicBezTo>
                    <a:pt x="13210" y="9851"/>
                    <a:pt x="11075" y="8183"/>
                    <a:pt x="10608" y="6482"/>
                  </a:cubicBezTo>
                  <a:cubicBezTo>
                    <a:pt x="9775" y="3279"/>
                    <a:pt x="9875" y="210"/>
                    <a:pt x="8874" y="10"/>
                  </a:cubicBezTo>
                  <a:cubicBezTo>
                    <a:pt x="8840" y="4"/>
                    <a:pt x="8807" y="1"/>
                    <a:pt x="87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4709052" y="2307884"/>
              <a:ext cx="22" cy="1455072"/>
            </a:xfrm>
            <a:custGeom>
              <a:rect b="b" l="l" r="r" t="t"/>
              <a:pathLst>
                <a:path extrusionOk="0" fill="none" h="66548" w="1">
                  <a:moveTo>
                    <a:pt x="0" y="0"/>
                  </a:moveTo>
                  <a:lnTo>
                    <a:pt x="0" y="66548"/>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4652159" y="2445000"/>
              <a:ext cx="120367" cy="72942"/>
            </a:xfrm>
            <a:custGeom>
              <a:rect b="b" l="l" r="r" t="t"/>
              <a:pathLst>
                <a:path extrusionOk="0" fill="none" h="3336" w="5505">
                  <a:moveTo>
                    <a:pt x="5504" y="701"/>
                  </a:moveTo>
                  <a:lnTo>
                    <a:pt x="2469" y="3336"/>
                  </a:lnTo>
                  <a:lnTo>
                    <a:pt x="0"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4652159" y="2698809"/>
              <a:ext cx="120367" cy="72220"/>
            </a:xfrm>
            <a:custGeom>
              <a:rect b="b" l="l" r="r" t="t"/>
              <a:pathLst>
                <a:path extrusionOk="0" fill="none" h="3303" w="5505">
                  <a:moveTo>
                    <a:pt x="5504" y="668"/>
                  </a:moveTo>
                  <a:lnTo>
                    <a:pt x="2469" y="3303"/>
                  </a:lnTo>
                  <a:lnTo>
                    <a:pt x="0" y="1"/>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4652159" y="2936569"/>
              <a:ext cx="120367" cy="72242"/>
            </a:xfrm>
            <a:custGeom>
              <a:rect b="b" l="l" r="r" t="t"/>
              <a:pathLst>
                <a:path extrusionOk="0" fill="none" h="3304" w="5505">
                  <a:moveTo>
                    <a:pt x="5504" y="701"/>
                  </a:moveTo>
                  <a:lnTo>
                    <a:pt x="2469" y="33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4652159" y="3220289"/>
              <a:ext cx="120367" cy="72242"/>
            </a:xfrm>
            <a:custGeom>
              <a:rect b="b" l="l" r="r" t="t"/>
              <a:pathLst>
                <a:path extrusionOk="0" fill="none" h="3304" w="5505">
                  <a:moveTo>
                    <a:pt x="5504" y="701"/>
                  </a:moveTo>
                  <a:lnTo>
                    <a:pt x="2469" y="33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4652159" y="3506939"/>
              <a:ext cx="120367" cy="72220"/>
            </a:xfrm>
            <a:custGeom>
              <a:rect b="b" l="l" r="r" t="t"/>
              <a:pathLst>
                <a:path extrusionOk="0" fill="none" h="3303" w="5505">
                  <a:moveTo>
                    <a:pt x="5504" y="667"/>
                  </a:moveTo>
                  <a:lnTo>
                    <a:pt x="2469" y="3303"/>
                  </a:lnTo>
                  <a:lnTo>
                    <a:pt x="0" y="0"/>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3085510" y="1545430"/>
              <a:ext cx="581303" cy="2236483"/>
            </a:xfrm>
            <a:custGeom>
              <a:rect b="b" l="l" r="r" t="t"/>
              <a:pathLst>
                <a:path extrusionOk="0" h="102286" w="26586">
                  <a:moveTo>
                    <a:pt x="12242" y="1"/>
                  </a:moveTo>
                  <a:cubicBezTo>
                    <a:pt x="10854" y="1"/>
                    <a:pt x="10507" y="4058"/>
                    <a:pt x="9407" y="8586"/>
                  </a:cubicBezTo>
                  <a:cubicBezTo>
                    <a:pt x="8840" y="10954"/>
                    <a:pt x="5904" y="13322"/>
                    <a:pt x="5437" y="16558"/>
                  </a:cubicBezTo>
                  <a:cubicBezTo>
                    <a:pt x="5037" y="19160"/>
                    <a:pt x="7105" y="22362"/>
                    <a:pt x="6772" y="25398"/>
                  </a:cubicBezTo>
                  <a:cubicBezTo>
                    <a:pt x="6472" y="28100"/>
                    <a:pt x="3736" y="30735"/>
                    <a:pt x="3469" y="33670"/>
                  </a:cubicBezTo>
                  <a:cubicBezTo>
                    <a:pt x="3236" y="36439"/>
                    <a:pt x="5437" y="39508"/>
                    <a:pt x="5237" y="42443"/>
                  </a:cubicBezTo>
                  <a:cubicBezTo>
                    <a:pt x="5004" y="45245"/>
                    <a:pt x="2369" y="47947"/>
                    <a:pt x="2168" y="50816"/>
                  </a:cubicBezTo>
                  <a:cubicBezTo>
                    <a:pt x="2002" y="53685"/>
                    <a:pt x="4270" y="56687"/>
                    <a:pt x="4137" y="59522"/>
                  </a:cubicBezTo>
                  <a:cubicBezTo>
                    <a:pt x="3970" y="62457"/>
                    <a:pt x="1368" y="65159"/>
                    <a:pt x="1234" y="67961"/>
                  </a:cubicBezTo>
                  <a:cubicBezTo>
                    <a:pt x="1068" y="70930"/>
                    <a:pt x="3403" y="73899"/>
                    <a:pt x="3303" y="76634"/>
                  </a:cubicBezTo>
                  <a:cubicBezTo>
                    <a:pt x="3169" y="79670"/>
                    <a:pt x="601" y="82472"/>
                    <a:pt x="534" y="85107"/>
                  </a:cubicBezTo>
                  <a:cubicBezTo>
                    <a:pt x="401" y="88343"/>
                    <a:pt x="2769" y="91311"/>
                    <a:pt x="2702" y="93780"/>
                  </a:cubicBezTo>
                  <a:cubicBezTo>
                    <a:pt x="2535" y="99117"/>
                    <a:pt x="100" y="97983"/>
                    <a:pt x="0" y="102286"/>
                  </a:cubicBezTo>
                  <a:lnTo>
                    <a:pt x="26586" y="102286"/>
                  </a:lnTo>
                  <a:cubicBezTo>
                    <a:pt x="26086" y="99117"/>
                    <a:pt x="24051" y="99651"/>
                    <a:pt x="23784" y="94781"/>
                  </a:cubicBezTo>
                  <a:cubicBezTo>
                    <a:pt x="23650" y="92279"/>
                    <a:pt x="25952" y="89243"/>
                    <a:pt x="25752" y="85974"/>
                  </a:cubicBezTo>
                  <a:cubicBezTo>
                    <a:pt x="25585" y="83306"/>
                    <a:pt x="22950" y="80570"/>
                    <a:pt x="22716" y="77502"/>
                  </a:cubicBezTo>
                  <a:cubicBezTo>
                    <a:pt x="22550" y="74733"/>
                    <a:pt x="24818" y="71664"/>
                    <a:pt x="24584" y="68695"/>
                  </a:cubicBezTo>
                  <a:cubicBezTo>
                    <a:pt x="24384" y="65860"/>
                    <a:pt x="21682" y="63158"/>
                    <a:pt x="21449" y="60256"/>
                  </a:cubicBezTo>
                  <a:cubicBezTo>
                    <a:pt x="21215" y="57387"/>
                    <a:pt x="23450" y="54285"/>
                    <a:pt x="23183" y="51416"/>
                  </a:cubicBezTo>
                  <a:cubicBezTo>
                    <a:pt x="22917" y="48514"/>
                    <a:pt x="20181" y="45879"/>
                    <a:pt x="19914" y="43010"/>
                  </a:cubicBezTo>
                  <a:cubicBezTo>
                    <a:pt x="19614" y="40108"/>
                    <a:pt x="21749" y="36939"/>
                    <a:pt x="21416" y="34137"/>
                  </a:cubicBezTo>
                  <a:cubicBezTo>
                    <a:pt x="21082" y="31168"/>
                    <a:pt x="18280" y="28600"/>
                    <a:pt x="17880" y="25865"/>
                  </a:cubicBezTo>
                  <a:cubicBezTo>
                    <a:pt x="17479" y="22829"/>
                    <a:pt x="19447" y="19560"/>
                    <a:pt x="18980" y="16925"/>
                  </a:cubicBezTo>
                  <a:cubicBezTo>
                    <a:pt x="18413" y="13723"/>
                    <a:pt x="15411" y="11388"/>
                    <a:pt x="14777" y="9019"/>
                  </a:cubicBezTo>
                  <a:cubicBezTo>
                    <a:pt x="13610" y="4583"/>
                    <a:pt x="13743" y="313"/>
                    <a:pt x="12376" y="13"/>
                  </a:cubicBezTo>
                  <a:cubicBezTo>
                    <a:pt x="12330" y="5"/>
                    <a:pt x="12285" y="1"/>
                    <a:pt x="122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3343692" y="1731676"/>
              <a:ext cx="22" cy="2023999"/>
            </a:xfrm>
            <a:custGeom>
              <a:rect b="b" l="l" r="r" t="t"/>
              <a:pathLst>
                <a:path extrusionOk="0" fill="none" h="92568" w="1">
                  <a:moveTo>
                    <a:pt x="1" y="1"/>
                  </a:moveTo>
                  <a:lnTo>
                    <a:pt x="1" y="92567"/>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3264191" y="1922776"/>
              <a:ext cx="167770" cy="100666"/>
            </a:xfrm>
            <a:custGeom>
              <a:rect b="b" l="l" r="r" t="t"/>
              <a:pathLst>
                <a:path extrusionOk="0" fill="none" h="4604" w="7673">
                  <a:moveTo>
                    <a:pt x="7673" y="968"/>
                  </a:moveTo>
                  <a:lnTo>
                    <a:pt x="3437" y="4604"/>
                  </a:lnTo>
                  <a:lnTo>
                    <a:pt x="1"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3264191" y="2275043"/>
              <a:ext cx="167770" cy="100688"/>
            </a:xfrm>
            <a:custGeom>
              <a:rect b="b" l="l" r="r" t="t"/>
              <a:pathLst>
                <a:path extrusionOk="0" fill="none" h="4605" w="7673">
                  <a:moveTo>
                    <a:pt x="7673" y="968"/>
                  </a:moveTo>
                  <a:lnTo>
                    <a:pt x="3437" y="4604"/>
                  </a:lnTo>
                  <a:lnTo>
                    <a:pt x="1" y="1"/>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3264191" y="2606189"/>
              <a:ext cx="167770" cy="100666"/>
            </a:xfrm>
            <a:custGeom>
              <a:rect b="b" l="l" r="r" t="t"/>
              <a:pathLst>
                <a:path extrusionOk="0" fill="none" h="4604" w="7673">
                  <a:moveTo>
                    <a:pt x="7673" y="968"/>
                  </a:moveTo>
                  <a:lnTo>
                    <a:pt x="3437" y="4603"/>
                  </a:lnTo>
                  <a:lnTo>
                    <a:pt x="1"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3264191" y="3000764"/>
              <a:ext cx="167770" cy="100666"/>
            </a:xfrm>
            <a:custGeom>
              <a:rect b="b" l="l" r="r" t="t"/>
              <a:pathLst>
                <a:path extrusionOk="0" fill="none" h="4604" w="7673">
                  <a:moveTo>
                    <a:pt x="7673" y="968"/>
                  </a:moveTo>
                  <a:lnTo>
                    <a:pt x="3437" y="4604"/>
                  </a:lnTo>
                  <a:lnTo>
                    <a:pt x="1"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3264191" y="3398992"/>
              <a:ext cx="167770" cy="100666"/>
            </a:xfrm>
            <a:custGeom>
              <a:rect b="b" l="l" r="r" t="t"/>
              <a:pathLst>
                <a:path extrusionOk="0" fill="none" h="4604" w="7673">
                  <a:moveTo>
                    <a:pt x="7673" y="968"/>
                  </a:moveTo>
                  <a:lnTo>
                    <a:pt x="3437" y="4604"/>
                  </a:lnTo>
                  <a:lnTo>
                    <a:pt x="1" y="0"/>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2975376" y="3155394"/>
              <a:ext cx="1203450" cy="583489"/>
            </a:xfrm>
            <a:custGeom>
              <a:rect b="b" l="l" r="r" t="t"/>
              <a:pathLst>
                <a:path extrusionOk="0" fill="none" h="26686" w="55040">
                  <a:moveTo>
                    <a:pt x="0" y="0"/>
                  </a:moveTo>
                  <a:lnTo>
                    <a:pt x="0" y="22583"/>
                  </a:lnTo>
                  <a:cubicBezTo>
                    <a:pt x="0" y="24851"/>
                    <a:pt x="1835" y="26686"/>
                    <a:pt x="4103" y="26686"/>
                  </a:cubicBezTo>
                  <a:lnTo>
                    <a:pt x="50937" y="26686"/>
                  </a:lnTo>
                  <a:cubicBezTo>
                    <a:pt x="53205" y="26686"/>
                    <a:pt x="55040" y="24851"/>
                    <a:pt x="55040" y="22583"/>
                  </a:cubicBezTo>
                  <a:lnTo>
                    <a:pt x="55040" y="20014"/>
                  </a:lnTo>
                </a:path>
              </a:pathLst>
            </a:custGeom>
            <a:noFill/>
            <a:ln cap="rnd" cmpd="sng" w="2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2931602" y="3059100"/>
              <a:ext cx="75893" cy="56193"/>
            </a:xfrm>
            <a:custGeom>
              <a:rect b="b" l="l" r="r" t="t"/>
              <a:pathLst>
                <a:path extrusionOk="0" h="2570" w="3471">
                  <a:moveTo>
                    <a:pt x="1" y="1"/>
                  </a:moveTo>
                  <a:lnTo>
                    <a:pt x="1" y="2569"/>
                  </a:lnTo>
                  <a:lnTo>
                    <a:pt x="3470" y="2569"/>
                  </a:lnTo>
                  <a:lnTo>
                    <a:pt x="3470" y="1"/>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2565473" y="2789242"/>
              <a:ext cx="375641" cy="1019674"/>
            </a:xfrm>
            <a:custGeom>
              <a:rect b="b" l="l" r="r" t="t"/>
              <a:pathLst>
                <a:path extrusionOk="0" h="46635" w="17180">
                  <a:moveTo>
                    <a:pt x="1" y="1"/>
                  </a:moveTo>
                  <a:lnTo>
                    <a:pt x="1" y="46634"/>
                  </a:lnTo>
                  <a:lnTo>
                    <a:pt x="17180" y="46634"/>
                  </a:lnTo>
                  <a:lnTo>
                    <a:pt x="171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2565473" y="2789242"/>
              <a:ext cx="167770" cy="1019674"/>
            </a:xfrm>
            <a:custGeom>
              <a:rect b="b" l="l" r="r" t="t"/>
              <a:pathLst>
                <a:path extrusionOk="0" h="46635" w="7673">
                  <a:moveTo>
                    <a:pt x="1" y="1"/>
                  </a:moveTo>
                  <a:lnTo>
                    <a:pt x="1" y="46634"/>
                  </a:lnTo>
                  <a:lnTo>
                    <a:pt x="7673" y="46634"/>
                  </a:lnTo>
                  <a:lnTo>
                    <a:pt x="7673" y="6172"/>
                  </a:lnTo>
                  <a:lnTo>
                    <a:pt x="7606" y="1"/>
                  </a:ln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2565473" y="2789242"/>
              <a:ext cx="167770" cy="1019674"/>
            </a:xfrm>
            <a:custGeom>
              <a:rect b="b" l="l" r="r" t="t"/>
              <a:pathLst>
                <a:path extrusionOk="0" h="46635" w="7673">
                  <a:moveTo>
                    <a:pt x="1" y="1"/>
                  </a:moveTo>
                  <a:lnTo>
                    <a:pt x="1" y="46634"/>
                  </a:lnTo>
                  <a:lnTo>
                    <a:pt x="7673" y="46634"/>
                  </a:lnTo>
                  <a:lnTo>
                    <a:pt x="7673" y="6172"/>
                  </a:lnTo>
                  <a:lnTo>
                    <a:pt x="76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2694564" y="3220289"/>
              <a:ext cx="111621" cy="163397"/>
            </a:xfrm>
            <a:custGeom>
              <a:rect b="b" l="l" r="r" t="t"/>
              <a:pathLst>
                <a:path extrusionOk="0" h="7473" w="5105">
                  <a:moveTo>
                    <a:pt x="1902" y="1"/>
                  </a:moveTo>
                  <a:lnTo>
                    <a:pt x="635" y="3370"/>
                  </a:lnTo>
                  <a:lnTo>
                    <a:pt x="1535" y="3370"/>
                  </a:lnTo>
                  <a:lnTo>
                    <a:pt x="1" y="7473"/>
                  </a:lnTo>
                  <a:lnTo>
                    <a:pt x="1" y="7473"/>
                  </a:lnTo>
                  <a:lnTo>
                    <a:pt x="5104" y="2403"/>
                  </a:lnTo>
                  <a:lnTo>
                    <a:pt x="3904" y="2403"/>
                  </a:lnTo>
                  <a:lnTo>
                    <a:pt x="4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2565473" y="2789242"/>
              <a:ext cx="375641" cy="1019674"/>
            </a:xfrm>
            <a:custGeom>
              <a:rect b="b" l="l" r="r" t="t"/>
              <a:pathLst>
                <a:path extrusionOk="0" fill="none" h="46635" w="17180">
                  <a:moveTo>
                    <a:pt x="1" y="1"/>
                  </a:moveTo>
                  <a:lnTo>
                    <a:pt x="17180" y="1"/>
                  </a:lnTo>
                  <a:lnTo>
                    <a:pt x="17180" y="46634"/>
                  </a:lnTo>
                  <a:lnTo>
                    <a:pt x="1" y="46634"/>
                  </a:lnTo>
                  <a:close/>
                </a:path>
              </a:pathLst>
            </a:custGeom>
            <a:solidFill>
              <a:schemeClr val="lt1"/>
            </a:solid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2565473" y="2517198"/>
              <a:ext cx="375641" cy="573300"/>
            </a:xfrm>
            <a:custGeom>
              <a:rect b="b" l="l" r="r" t="t"/>
              <a:pathLst>
                <a:path extrusionOk="0" h="26220" w="17180">
                  <a:moveTo>
                    <a:pt x="8573" y="1"/>
                  </a:moveTo>
                  <a:cubicBezTo>
                    <a:pt x="3837" y="1"/>
                    <a:pt x="1" y="5871"/>
                    <a:pt x="1" y="13110"/>
                  </a:cubicBezTo>
                  <a:cubicBezTo>
                    <a:pt x="1" y="20348"/>
                    <a:pt x="3837" y="26219"/>
                    <a:pt x="8573" y="26219"/>
                  </a:cubicBezTo>
                  <a:cubicBezTo>
                    <a:pt x="13343" y="26219"/>
                    <a:pt x="17180" y="20348"/>
                    <a:pt x="17180" y="13110"/>
                  </a:cubicBezTo>
                  <a:cubicBezTo>
                    <a:pt x="17180" y="5871"/>
                    <a:pt x="13343" y="1"/>
                    <a:pt x="8573" y="1"/>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2695307" y="2713393"/>
              <a:ext cx="115972" cy="92664"/>
            </a:xfrm>
            <a:custGeom>
              <a:rect b="b" l="l" r="r" t="t"/>
              <a:pathLst>
                <a:path extrusionOk="0" h="4238" w="5304">
                  <a:moveTo>
                    <a:pt x="634" y="1"/>
                  </a:moveTo>
                  <a:cubicBezTo>
                    <a:pt x="267" y="1"/>
                    <a:pt x="0" y="301"/>
                    <a:pt x="0" y="668"/>
                  </a:cubicBezTo>
                  <a:lnTo>
                    <a:pt x="0" y="3570"/>
                  </a:lnTo>
                  <a:cubicBezTo>
                    <a:pt x="0" y="3937"/>
                    <a:pt x="267" y="4237"/>
                    <a:pt x="634" y="4237"/>
                  </a:cubicBezTo>
                  <a:lnTo>
                    <a:pt x="4670" y="4237"/>
                  </a:lnTo>
                  <a:cubicBezTo>
                    <a:pt x="5004" y="4237"/>
                    <a:pt x="5304" y="3937"/>
                    <a:pt x="5304" y="3570"/>
                  </a:cubicBezTo>
                  <a:lnTo>
                    <a:pt x="5304" y="668"/>
                  </a:lnTo>
                  <a:cubicBezTo>
                    <a:pt x="5304" y="301"/>
                    <a:pt x="5004" y="1"/>
                    <a:pt x="4670" y="1"/>
                  </a:cubicBez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2668304" y="2910527"/>
              <a:ext cx="149557" cy="128173"/>
            </a:xfrm>
            <a:custGeom>
              <a:rect b="b" l="l" r="r" t="t"/>
              <a:pathLst>
                <a:path extrusionOk="0" h="5862" w="6840">
                  <a:moveTo>
                    <a:pt x="3880" y="0"/>
                  </a:moveTo>
                  <a:cubicBezTo>
                    <a:pt x="3160" y="0"/>
                    <a:pt x="2428" y="266"/>
                    <a:pt x="1836" y="858"/>
                  </a:cubicBezTo>
                  <a:cubicBezTo>
                    <a:pt x="1" y="2726"/>
                    <a:pt x="1302" y="5862"/>
                    <a:pt x="3904" y="5862"/>
                  </a:cubicBezTo>
                  <a:cubicBezTo>
                    <a:pt x="5505" y="5862"/>
                    <a:pt x="6839" y="4561"/>
                    <a:pt x="6839" y="2927"/>
                  </a:cubicBezTo>
                  <a:cubicBezTo>
                    <a:pt x="6839" y="1165"/>
                    <a:pt x="5387" y="0"/>
                    <a:pt x="3880"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2710613" y="2942341"/>
              <a:ext cx="75150" cy="64283"/>
            </a:xfrm>
            <a:custGeom>
              <a:rect b="b" l="l" r="r" t="t"/>
              <a:pathLst>
                <a:path extrusionOk="0" h="2940" w="3437">
                  <a:moveTo>
                    <a:pt x="1939" y="1"/>
                  </a:moveTo>
                  <a:cubicBezTo>
                    <a:pt x="1575" y="1"/>
                    <a:pt x="1203" y="136"/>
                    <a:pt x="901" y="437"/>
                  </a:cubicBezTo>
                  <a:cubicBezTo>
                    <a:pt x="1" y="1371"/>
                    <a:pt x="634" y="2939"/>
                    <a:pt x="1969" y="2939"/>
                  </a:cubicBezTo>
                  <a:cubicBezTo>
                    <a:pt x="2769" y="2939"/>
                    <a:pt x="3403" y="2305"/>
                    <a:pt x="3436" y="1472"/>
                  </a:cubicBezTo>
                  <a:cubicBezTo>
                    <a:pt x="3436" y="591"/>
                    <a:pt x="2703" y="1"/>
                    <a:pt x="19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2726662" y="2589112"/>
              <a:ext cx="46704" cy="40428"/>
            </a:xfrm>
            <a:custGeom>
              <a:rect b="b" l="l" r="r" t="t"/>
              <a:pathLst>
                <a:path extrusionOk="0" h="1849" w="2136">
                  <a:moveTo>
                    <a:pt x="1207" y="0"/>
                  </a:moveTo>
                  <a:cubicBezTo>
                    <a:pt x="981" y="0"/>
                    <a:pt x="751" y="86"/>
                    <a:pt x="568" y="281"/>
                  </a:cubicBezTo>
                  <a:cubicBezTo>
                    <a:pt x="1" y="848"/>
                    <a:pt x="401" y="1849"/>
                    <a:pt x="1235" y="1849"/>
                  </a:cubicBezTo>
                  <a:cubicBezTo>
                    <a:pt x="1735" y="1849"/>
                    <a:pt x="2135" y="1415"/>
                    <a:pt x="2135" y="915"/>
                  </a:cubicBezTo>
                  <a:cubicBezTo>
                    <a:pt x="2135" y="374"/>
                    <a:pt x="1678" y="0"/>
                    <a:pt x="1207"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2959327" y="3110155"/>
              <a:ext cx="33563" cy="56193"/>
            </a:xfrm>
            <a:custGeom>
              <a:rect b="b" l="l" r="r" t="t"/>
              <a:pathLst>
                <a:path extrusionOk="0" h="2570" w="1535">
                  <a:moveTo>
                    <a:pt x="0" y="1"/>
                  </a:moveTo>
                  <a:lnTo>
                    <a:pt x="0" y="2569"/>
                  </a:lnTo>
                  <a:lnTo>
                    <a:pt x="1535" y="2569"/>
                  </a:lnTo>
                  <a:lnTo>
                    <a:pt x="1535" y="1"/>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2565473" y="3621446"/>
              <a:ext cx="375641" cy="187471"/>
            </a:xfrm>
            <a:custGeom>
              <a:rect b="b" l="l" r="r" t="t"/>
              <a:pathLst>
                <a:path extrusionOk="0" h="8574" w="17180">
                  <a:moveTo>
                    <a:pt x="1" y="0"/>
                  </a:moveTo>
                  <a:lnTo>
                    <a:pt x="1" y="8573"/>
                  </a:lnTo>
                  <a:lnTo>
                    <a:pt x="17180" y="8573"/>
                  </a:lnTo>
                  <a:lnTo>
                    <a:pt x="17180" y="0"/>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3585103" y="2950256"/>
              <a:ext cx="178003" cy="143150"/>
            </a:xfrm>
            <a:custGeom>
              <a:rect b="b" l="l" r="r" t="t"/>
              <a:pathLst>
                <a:path extrusionOk="0" h="6547" w="8141">
                  <a:moveTo>
                    <a:pt x="2409" y="1"/>
                  </a:moveTo>
                  <a:cubicBezTo>
                    <a:pt x="2207" y="1"/>
                    <a:pt x="2025" y="14"/>
                    <a:pt x="1869" y="42"/>
                  </a:cubicBezTo>
                  <a:cubicBezTo>
                    <a:pt x="1068" y="176"/>
                    <a:pt x="601" y="1043"/>
                    <a:pt x="301" y="1910"/>
                  </a:cubicBezTo>
                  <a:cubicBezTo>
                    <a:pt x="1" y="2844"/>
                    <a:pt x="701" y="3778"/>
                    <a:pt x="1669" y="3778"/>
                  </a:cubicBezTo>
                  <a:lnTo>
                    <a:pt x="1869" y="3778"/>
                  </a:lnTo>
                  <a:cubicBezTo>
                    <a:pt x="1735" y="4078"/>
                    <a:pt x="1502" y="4345"/>
                    <a:pt x="1268" y="4545"/>
                  </a:cubicBezTo>
                  <a:cubicBezTo>
                    <a:pt x="668" y="5046"/>
                    <a:pt x="668" y="6013"/>
                    <a:pt x="1268" y="6513"/>
                  </a:cubicBezTo>
                  <a:lnTo>
                    <a:pt x="1335" y="6547"/>
                  </a:lnTo>
                  <a:lnTo>
                    <a:pt x="4104" y="3511"/>
                  </a:lnTo>
                  <a:lnTo>
                    <a:pt x="7573" y="3511"/>
                  </a:lnTo>
                  <a:cubicBezTo>
                    <a:pt x="8140" y="3511"/>
                    <a:pt x="8140" y="3078"/>
                    <a:pt x="8140" y="2110"/>
                  </a:cubicBezTo>
                  <a:cubicBezTo>
                    <a:pt x="8140" y="1234"/>
                    <a:pt x="4359" y="1"/>
                    <a:pt x="2409" y="1"/>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4313011" y="3115599"/>
              <a:ext cx="1154581" cy="482517"/>
            </a:xfrm>
            <a:custGeom>
              <a:rect b="b" l="l" r="r" t="t"/>
              <a:pathLst>
                <a:path extrusionOk="0" h="22068" w="52805">
                  <a:moveTo>
                    <a:pt x="47955" y="1"/>
                  </a:moveTo>
                  <a:cubicBezTo>
                    <a:pt x="45158" y="1"/>
                    <a:pt x="41513" y="4923"/>
                    <a:pt x="39762" y="9859"/>
                  </a:cubicBezTo>
                  <a:lnTo>
                    <a:pt x="19181" y="9859"/>
                  </a:lnTo>
                  <a:cubicBezTo>
                    <a:pt x="19181" y="9859"/>
                    <a:pt x="15246" y="1959"/>
                    <a:pt x="8741" y="1959"/>
                  </a:cubicBezTo>
                  <a:cubicBezTo>
                    <a:pt x="8339" y="1959"/>
                    <a:pt x="7927" y="1990"/>
                    <a:pt x="7506" y="2054"/>
                  </a:cubicBezTo>
                  <a:cubicBezTo>
                    <a:pt x="267" y="3154"/>
                    <a:pt x="0" y="22068"/>
                    <a:pt x="0" y="22068"/>
                  </a:cubicBezTo>
                  <a:lnTo>
                    <a:pt x="46133" y="22068"/>
                  </a:lnTo>
                  <a:cubicBezTo>
                    <a:pt x="46133" y="22068"/>
                    <a:pt x="52805" y="17631"/>
                    <a:pt x="51437" y="5956"/>
                  </a:cubicBezTo>
                  <a:cubicBezTo>
                    <a:pt x="50922" y="1664"/>
                    <a:pt x="49582" y="1"/>
                    <a:pt x="47955" y="1"/>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4205785" y="3286671"/>
              <a:ext cx="355219" cy="522246"/>
            </a:xfrm>
            <a:custGeom>
              <a:rect b="b" l="l" r="r" t="t"/>
              <a:pathLst>
                <a:path extrusionOk="0" h="23885" w="16246">
                  <a:moveTo>
                    <a:pt x="8140" y="0"/>
                  </a:moveTo>
                  <a:cubicBezTo>
                    <a:pt x="3637" y="0"/>
                    <a:pt x="1" y="5338"/>
                    <a:pt x="1" y="11942"/>
                  </a:cubicBezTo>
                  <a:cubicBezTo>
                    <a:pt x="1" y="18547"/>
                    <a:pt x="3637" y="23884"/>
                    <a:pt x="8140" y="23884"/>
                  </a:cubicBezTo>
                  <a:lnTo>
                    <a:pt x="13677" y="23884"/>
                  </a:lnTo>
                  <a:lnTo>
                    <a:pt x="13677" y="20615"/>
                  </a:lnTo>
                  <a:cubicBezTo>
                    <a:pt x="15278" y="18447"/>
                    <a:pt x="16246" y="15378"/>
                    <a:pt x="16246" y="11942"/>
                  </a:cubicBezTo>
                  <a:cubicBezTo>
                    <a:pt x="16246" y="8507"/>
                    <a:pt x="15278" y="5438"/>
                    <a:pt x="13677" y="3236"/>
                  </a:cubicBezTo>
                  <a:lnTo>
                    <a:pt x="13677"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4327595" y="3286671"/>
              <a:ext cx="355219" cy="522246"/>
            </a:xfrm>
            <a:custGeom>
              <a:rect b="b" l="l" r="r" t="t"/>
              <a:pathLst>
                <a:path extrusionOk="0" h="23885" w="16246">
                  <a:moveTo>
                    <a:pt x="8106" y="0"/>
                  </a:moveTo>
                  <a:cubicBezTo>
                    <a:pt x="3636" y="0"/>
                    <a:pt x="0" y="5338"/>
                    <a:pt x="0" y="11942"/>
                  </a:cubicBezTo>
                  <a:cubicBezTo>
                    <a:pt x="0" y="18547"/>
                    <a:pt x="3636" y="23884"/>
                    <a:pt x="8106" y="23884"/>
                  </a:cubicBezTo>
                  <a:cubicBezTo>
                    <a:pt x="12609" y="23884"/>
                    <a:pt x="16245" y="18547"/>
                    <a:pt x="16245" y="11942"/>
                  </a:cubicBezTo>
                  <a:cubicBezTo>
                    <a:pt x="16245" y="5338"/>
                    <a:pt x="12609" y="0"/>
                    <a:pt x="81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4327595" y="3286671"/>
              <a:ext cx="355219" cy="522246"/>
            </a:xfrm>
            <a:custGeom>
              <a:rect b="b" l="l" r="r" t="t"/>
              <a:pathLst>
                <a:path extrusionOk="0" h="23885" w="16246">
                  <a:moveTo>
                    <a:pt x="8106" y="0"/>
                  </a:moveTo>
                  <a:cubicBezTo>
                    <a:pt x="3636" y="0"/>
                    <a:pt x="0" y="5338"/>
                    <a:pt x="0" y="11942"/>
                  </a:cubicBezTo>
                  <a:cubicBezTo>
                    <a:pt x="0" y="18547"/>
                    <a:pt x="3636" y="23884"/>
                    <a:pt x="8106" y="23884"/>
                  </a:cubicBezTo>
                  <a:cubicBezTo>
                    <a:pt x="12609" y="23884"/>
                    <a:pt x="16245" y="18547"/>
                    <a:pt x="16245" y="11942"/>
                  </a:cubicBezTo>
                  <a:cubicBezTo>
                    <a:pt x="16245" y="5338"/>
                    <a:pt x="12609" y="0"/>
                    <a:pt x="8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4327595" y="3286671"/>
              <a:ext cx="355219" cy="522246"/>
            </a:xfrm>
            <a:custGeom>
              <a:rect b="b" l="l" r="r" t="t"/>
              <a:pathLst>
                <a:path extrusionOk="0" fill="none" h="23885" w="16246">
                  <a:moveTo>
                    <a:pt x="16245" y="11942"/>
                  </a:moveTo>
                  <a:cubicBezTo>
                    <a:pt x="16245" y="18547"/>
                    <a:pt x="12609" y="23884"/>
                    <a:pt x="8106" y="23884"/>
                  </a:cubicBezTo>
                  <a:cubicBezTo>
                    <a:pt x="3636" y="23884"/>
                    <a:pt x="0" y="18547"/>
                    <a:pt x="0" y="11942"/>
                  </a:cubicBezTo>
                  <a:cubicBezTo>
                    <a:pt x="0" y="5338"/>
                    <a:pt x="3636" y="0"/>
                    <a:pt x="8106" y="0"/>
                  </a:cubicBezTo>
                  <a:cubicBezTo>
                    <a:pt x="12609" y="0"/>
                    <a:pt x="16245" y="5338"/>
                    <a:pt x="16245" y="11942"/>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3181781" y="3286671"/>
              <a:ext cx="450025" cy="522246"/>
            </a:xfrm>
            <a:custGeom>
              <a:rect b="b" l="l" r="r" t="t"/>
              <a:pathLst>
                <a:path extrusionOk="0" h="23885" w="20582">
                  <a:moveTo>
                    <a:pt x="7673" y="0"/>
                  </a:moveTo>
                  <a:cubicBezTo>
                    <a:pt x="3436" y="0"/>
                    <a:pt x="0" y="5338"/>
                    <a:pt x="0" y="11942"/>
                  </a:cubicBezTo>
                  <a:cubicBezTo>
                    <a:pt x="0" y="18547"/>
                    <a:pt x="3436" y="23884"/>
                    <a:pt x="7673" y="23884"/>
                  </a:cubicBezTo>
                  <a:lnTo>
                    <a:pt x="12910" y="23884"/>
                  </a:lnTo>
                  <a:cubicBezTo>
                    <a:pt x="17146" y="23884"/>
                    <a:pt x="20582" y="18514"/>
                    <a:pt x="20582" y="11909"/>
                  </a:cubicBezTo>
                  <a:cubicBezTo>
                    <a:pt x="20582" y="5338"/>
                    <a:pt x="17179" y="0"/>
                    <a:pt x="12943"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4363322" y="3339191"/>
              <a:ext cx="283742" cy="417206"/>
            </a:xfrm>
            <a:custGeom>
              <a:rect b="b" l="l" r="r" t="t"/>
              <a:pathLst>
                <a:path extrusionOk="0" h="19081" w="12977">
                  <a:moveTo>
                    <a:pt x="6472" y="0"/>
                  </a:moveTo>
                  <a:cubicBezTo>
                    <a:pt x="2903" y="0"/>
                    <a:pt x="1" y="4270"/>
                    <a:pt x="1" y="9540"/>
                  </a:cubicBezTo>
                  <a:cubicBezTo>
                    <a:pt x="1" y="14811"/>
                    <a:pt x="2903" y="19080"/>
                    <a:pt x="6472" y="19080"/>
                  </a:cubicBezTo>
                  <a:cubicBezTo>
                    <a:pt x="10075" y="19080"/>
                    <a:pt x="12977" y="14811"/>
                    <a:pt x="12977" y="9540"/>
                  </a:cubicBezTo>
                  <a:cubicBezTo>
                    <a:pt x="12977" y="4270"/>
                    <a:pt x="10075" y="0"/>
                    <a:pt x="6472"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5136447" y="3286671"/>
              <a:ext cx="256017" cy="522246"/>
            </a:xfrm>
            <a:custGeom>
              <a:rect b="b" l="l" r="r" t="t"/>
              <a:pathLst>
                <a:path extrusionOk="0" h="23885" w="11709">
                  <a:moveTo>
                    <a:pt x="5171" y="0"/>
                  </a:moveTo>
                  <a:cubicBezTo>
                    <a:pt x="2302" y="0"/>
                    <a:pt x="1" y="5338"/>
                    <a:pt x="1" y="11942"/>
                  </a:cubicBezTo>
                  <a:cubicBezTo>
                    <a:pt x="1" y="18547"/>
                    <a:pt x="2302" y="23884"/>
                    <a:pt x="5171" y="23884"/>
                  </a:cubicBezTo>
                  <a:lnTo>
                    <a:pt x="10074" y="23884"/>
                  </a:lnTo>
                  <a:lnTo>
                    <a:pt x="10074" y="20615"/>
                  </a:lnTo>
                  <a:cubicBezTo>
                    <a:pt x="11075" y="18447"/>
                    <a:pt x="11709" y="15378"/>
                    <a:pt x="11709" y="11942"/>
                  </a:cubicBezTo>
                  <a:cubicBezTo>
                    <a:pt x="11709" y="8507"/>
                    <a:pt x="11075" y="5438"/>
                    <a:pt x="10074" y="3236"/>
                  </a:cubicBezTo>
                  <a:lnTo>
                    <a:pt x="10074"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5243673" y="3286671"/>
              <a:ext cx="226106" cy="522246"/>
            </a:xfrm>
            <a:custGeom>
              <a:rect b="b" l="l" r="r" t="t"/>
              <a:pathLst>
                <a:path extrusionOk="0" h="23885" w="10341">
                  <a:moveTo>
                    <a:pt x="5170" y="0"/>
                  </a:moveTo>
                  <a:cubicBezTo>
                    <a:pt x="2302" y="0"/>
                    <a:pt x="0" y="5338"/>
                    <a:pt x="0" y="11942"/>
                  </a:cubicBezTo>
                  <a:cubicBezTo>
                    <a:pt x="0" y="18547"/>
                    <a:pt x="2302" y="23884"/>
                    <a:pt x="5170" y="23884"/>
                  </a:cubicBezTo>
                  <a:cubicBezTo>
                    <a:pt x="8006" y="23884"/>
                    <a:pt x="10341" y="18547"/>
                    <a:pt x="10341" y="11942"/>
                  </a:cubicBezTo>
                  <a:cubicBezTo>
                    <a:pt x="10341" y="5338"/>
                    <a:pt x="8006" y="0"/>
                    <a:pt x="51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5243673" y="3286671"/>
              <a:ext cx="226106" cy="522246"/>
            </a:xfrm>
            <a:custGeom>
              <a:rect b="b" l="l" r="r" t="t"/>
              <a:pathLst>
                <a:path extrusionOk="0" h="23885" w="10341">
                  <a:moveTo>
                    <a:pt x="5170" y="0"/>
                  </a:moveTo>
                  <a:cubicBezTo>
                    <a:pt x="2302" y="0"/>
                    <a:pt x="0" y="5338"/>
                    <a:pt x="0" y="11942"/>
                  </a:cubicBezTo>
                  <a:cubicBezTo>
                    <a:pt x="0" y="18547"/>
                    <a:pt x="2302" y="23884"/>
                    <a:pt x="5170" y="23884"/>
                  </a:cubicBezTo>
                  <a:cubicBezTo>
                    <a:pt x="8006" y="23884"/>
                    <a:pt x="10341" y="18547"/>
                    <a:pt x="10341" y="11942"/>
                  </a:cubicBezTo>
                  <a:cubicBezTo>
                    <a:pt x="10341" y="5338"/>
                    <a:pt x="8006" y="0"/>
                    <a:pt x="51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5243673" y="3286671"/>
              <a:ext cx="226106" cy="522246"/>
            </a:xfrm>
            <a:custGeom>
              <a:rect b="b" l="l" r="r" t="t"/>
              <a:pathLst>
                <a:path extrusionOk="0" fill="none" h="23885" w="10341">
                  <a:moveTo>
                    <a:pt x="10341" y="11942"/>
                  </a:moveTo>
                  <a:cubicBezTo>
                    <a:pt x="10341" y="18547"/>
                    <a:pt x="8006" y="23884"/>
                    <a:pt x="5170" y="23884"/>
                  </a:cubicBezTo>
                  <a:cubicBezTo>
                    <a:pt x="2302" y="23884"/>
                    <a:pt x="0" y="18547"/>
                    <a:pt x="0" y="11942"/>
                  </a:cubicBezTo>
                  <a:cubicBezTo>
                    <a:pt x="0" y="5338"/>
                    <a:pt x="2302" y="0"/>
                    <a:pt x="5170" y="0"/>
                  </a:cubicBezTo>
                  <a:cubicBezTo>
                    <a:pt x="8006" y="0"/>
                    <a:pt x="10341" y="5338"/>
                    <a:pt x="10341" y="11942"/>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5266281" y="3339191"/>
              <a:ext cx="180168" cy="417206"/>
            </a:xfrm>
            <a:custGeom>
              <a:rect b="b" l="l" r="r" t="t"/>
              <a:pathLst>
                <a:path extrusionOk="0" h="19081" w="8240">
                  <a:moveTo>
                    <a:pt x="4136" y="0"/>
                  </a:moveTo>
                  <a:cubicBezTo>
                    <a:pt x="1868" y="0"/>
                    <a:pt x="0" y="4270"/>
                    <a:pt x="0" y="9540"/>
                  </a:cubicBezTo>
                  <a:cubicBezTo>
                    <a:pt x="0" y="14811"/>
                    <a:pt x="1868" y="19080"/>
                    <a:pt x="4136" y="19080"/>
                  </a:cubicBezTo>
                  <a:cubicBezTo>
                    <a:pt x="6405" y="19080"/>
                    <a:pt x="8239" y="14811"/>
                    <a:pt x="8239" y="9540"/>
                  </a:cubicBezTo>
                  <a:cubicBezTo>
                    <a:pt x="8239" y="4270"/>
                    <a:pt x="6405" y="0"/>
                    <a:pt x="4136"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3139473" y="2771750"/>
              <a:ext cx="2332493" cy="873791"/>
            </a:xfrm>
            <a:custGeom>
              <a:rect b="b" l="l" r="r" t="t"/>
              <a:pathLst>
                <a:path extrusionOk="0" h="39963" w="106677">
                  <a:moveTo>
                    <a:pt x="38361" y="0"/>
                  </a:moveTo>
                  <a:cubicBezTo>
                    <a:pt x="37494" y="0"/>
                    <a:pt x="36627" y="300"/>
                    <a:pt x="35960" y="834"/>
                  </a:cubicBezTo>
                  <a:lnTo>
                    <a:pt x="20248" y="12976"/>
                  </a:lnTo>
                  <a:cubicBezTo>
                    <a:pt x="20248" y="12976"/>
                    <a:pt x="6205" y="15711"/>
                    <a:pt x="3103" y="18814"/>
                  </a:cubicBezTo>
                  <a:cubicBezTo>
                    <a:pt x="1" y="21916"/>
                    <a:pt x="368" y="39962"/>
                    <a:pt x="368" y="39962"/>
                  </a:cubicBezTo>
                  <a:lnTo>
                    <a:pt x="55640" y="39962"/>
                  </a:lnTo>
                  <a:cubicBezTo>
                    <a:pt x="55640" y="39462"/>
                    <a:pt x="55607" y="38928"/>
                    <a:pt x="55607" y="38394"/>
                  </a:cubicBezTo>
                  <a:cubicBezTo>
                    <a:pt x="55607" y="28888"/>
                    <a:pt x="58943" y="21149"/>
                    <a:pt x="63012" y="21149"/>
                  </a:cubicBezTo>
                  <a:cubicBezTo>
                    <a:pt x="67082" y="21149"/>
                    <a:pt x="70384" y="28888"/>
                    <a:pt x="70384" y="38394"/>
                  </a:cubicBezTo>
                  <a:cubicBezTo>
                    <a:pt x="70384" y="38928"/>
                    <a:pt x="70384" y="39462"/>
                    <a:pt x="70351" y="39962"/>
                  </a:cubicBezTo>
                  <a:lnTo>
                    <a:pt x="96670" y="39962"/>
                  </a:lnTo>
                  <a:cubicBezTo>
                    <a:pt x="96670" y="39428"/>
                    <a:pt x="96670" y="38928"/>
                    <a:pt x="96670" y="38394"/>
                  </a:cubicBezTo>
                  <a:cubicBezTo>
                    <a:pt x="96670" y="28888"/>
                    <a:pt x="99071" y="21149"/>
                    <a:pt x="102040" y="21149"/>
                  </a:cubicBezTo>
                  <a:cubicBezTo>
                    <a:pt x="104042" y="21149"/>
                    <a:pt x="105776" y="24618"/>
                    <a:pt x="106677" y="29755"/>
                  </a:cubicBezTo>
                  <a:lnTo>
                    <a:pt x="106677" y="15678"/>
                  </a:lnTo>
                  <a:cubicBezTo>
                    <a:pt x="106677" y="14344"/>
                    <a:pt x="105743" y="13210"/>
                    <a:pt x="104442" y="12976"/>
                  </a:cubicBezTo>
                  <a:lnTo>
                    <a:pt x="104308" y="12943"/>
                  </a:lnTo>
                  <a:cubicBezTo>
                    <a:pt x="102507" y="12576"/>
                    <a:pt x="99205" y="9140"/>
                    <a:pt x="94101" y="4737"/>
                  </a:cubicBezTo>
                  <a:cubicBezTo>
                    <a:pt x="88998" y="367"/>
                    <a:pt x="84428" y="0"/>
                    <a:pt x="84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3139473" y="2771750"/>
              <a:ext cx="2332493" cy="873791"/>
            </a:xfrm>
            <a:custGeom>
              <a:rect b="b" l="l" r="r" t="t"/>
              <a:pathLst>
                <a:path extrusionOk="0" fill="none" h="39963" w="106677">
                  <a:moveTo>
                    <a:pt x="55607" y="38394"/>
                  </a:moveTo>
                  <a:cubicBezTo>
                    <a:pt x="55607" y="28888"/>
                    <a:pt x="58943" y="21149"/>
                    <a:pt x="63012" y="21149"/>
                  </a:cubicBezTo>
                  <a:cubicBezTo>
                    <a:pt x="67082" y="21149"/>
                    <a:pt x="70384" y="28888"/>
                    <a:pt x="70384" y="38394"/>
                  </a:cubicBezTo>
                  <a:cubicBezTo>
                    <a:pt x="70384" y="38928"/>
                    <a:pt x="70384" y="39462"/>
                    <a:pt x="70351" y="39962"/>
                  </a:cubicBezTo>
                  <a:lnTo>
                    <a:pt x="96670" y="39962"/>
                  </a:lnTo>
                  <a:cubicBezTo>
                    <a:pt x="96670" y="39428"/>
                    <a:pt x="96670" y="38928"/>
                    <a:pt x="96670" y="38394"/>
                  </a:cubicBezTo>
                  <a:cubicBezTo>
                    <a:pt x="96670" y="28888"/>
                    <a:pt x="99071" y="21149"/>
                    <a:pt x="102040" y="21149"/>
                  </a:cubicBezTo>
                  <a:cubicBezTo>
                    <a:pt x="104042" y="21149"/>
                    <a:pt x="105776" y="24618"/>
                    <a:pt x="106677" y="29755"/>
                  </a:cubicBezTo>
                  <a:lnTo>
                    <a:pt x="106677" y="15678"/>
                  </a:lnTo>
                  <a:cubicBezTo>
                    <a:pt x="106677" y="14344"/>
                    <a:pt x="105743" y="13210"/>
                    <a:pt x="104442" y="12976"/>
                  </a:cubicBezTo>
                  <a:lnTo>
                    <a:pt x="104308" y="12943"/>
                  </a:lnTo>
                  <a:cubicBezTo>
                    <a:pt x="102507" y="12576"/>
                    <a:pt x="99205" y="9140"/>
                    <a:pt x="94101" y="4737"/>
                  </a:cubicBezTo>
                  <a:cubicBezTo>
                    <a:pt x="88998" y="367"/>
                    <a:pt x="84428" y="0"/>
                    <a:pt x="84428" y="0"/>
                  </a:cubicBezTo>
                  <a:lnTo>
                    <a:pt x="38361" y="0"/>
                  </a:lnTo>
                  <a:cubicBezTo>
                    <a:pt x="37494" y="0"/>
                    <a:pt x="36627" y="300"/>
                    <a:pt x="35960" y="834"/>
                  </a:cubicBezTo>
                  <a:lnTo>
                    <a:pt x="20248" y="12976"/>
                  </a:lnTo>
                  <a:cubicBezTo>
                    <a:pt x="20248" y="12976"/>
                    <a:pt x="6205" y="15711"/>
                    <a:pt x="3103" y="18814"/>
                  </a:cubicBezTo>
                  <a:cubicBezTo>
                    <a:pt x="1" y="21916"/>
                    <a:pt x="368" y="39962"/>
                    <a:pt x="368" y="39962"/>
                  </a:cubicBezTo>
                  <a:lnTo>
                    <a:pt x="55640" y="39962"/>
                  </a:lnTo>
                  <a:cubicBezTo>
                    <a:pt x="55640" y="39462"/>
                    <a:pt x="55607" y="38928"/>
                    <a:pt x="55607" y="38394"/>
                  </a:cubicBezTo>
                  <a:close/>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3582195" y="2771750"/>
              <a:ext cx="1156046" cy="283742"/>
            </a:xfrm>
            <a:custGeom>
              <a:rect b="b" l="l" r="r" t="t"/>
              <a:pathLst>
                <a:path extrusionOk="0" h="12977" w="52872">
                  <a:moveTo>
                    <a:pt x="18113" y="0"/>
                  </a:moveTo>
                  <a:cubicBezTo>
                    <a:pt x="17246" y="0"/>
                    <a:pt x="16379" y="300"/>
                    <a:pt x="15712" y="834"/>
                  </a:cubicBezTo>
                  <a:lnTo>
                    <a:pt x="0" y="12976"/>
                  </a:lnTo>
                  <a:lnTo>
                    <a:pt x="44499" y="12976"/>
                  </a:lnTo>
                  <a:lnTo>
                    <a:pt x="52872" y="0"/>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4048248" y="3161953"/>
              <a:ext cx="291767" cy="68569"/>
            </a:xfrm>
            <a:custGeom>
              <a:rect b="b" l="l" r="r" t="t"/>
              <a:pathLst>
                <a:path extrusionOk="0" h="3136" w="13344">
                  <a:moveTo>
                    <a:pt x="13344" y="0"/>
                  </a:moveTo>
                  <a:lnTo>
                    <a:pt x="13344" y="0"/>
                  </a:lnTo>
                  <a:cubicBezTo>
                    <a:pt x="10842" y="34"/>
                    <a:pt x="6472" y="200"/>
                    <a:pt x="4571" y="968"/>
                  </a:cubicBezTo>
                  <a:cubicBezTo>
                    <a:pt x="3003" y="1568"/>
                    <a:pt x="1468" y="2302"/>
                    <a:pt x="1" y="3136"/>
                  </a:cubicBezTo>
                  <a:lnTo>
                    <a:pt x="8940" y="3136"/>
                  </a:lnTo>
                  <a:lnTo>
                    <a:pt x="13344" y="0"/>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4048248" y="3254573"/>
              <a:ext cx="207892" cy="35771"/>
            </a:xfrm>
            <a:custGeom>
              <a:rect b="b" l="l" r="r" t="t"/>
              <a:pathLst>
                <a:path extrusionOk="0" h="1636" w="9508">
                  <a:moveTo>
                    <a:pt x="1" y="1"/>
                  </a:moveTo>
                  <a:lnTo>
                    <a:pt x="1735" y="1569"/>
                  </a:lnTo>
                  <a:cubicBezTo>
                    <a:pt x="1702" y="1602"/>
                    <a:pt x="1669" y="1602"/>
                    <a:pt x="1669" y="1635"/>
                  </a:cubicBezTo>
                  <a:lnTo>
                    <a:pt x="9507" y="1635"/>
                  </a:lnTo>
                  <a:lnTo>
                    <a:pt x="9507" y="1"/>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4275819" y="3161953"/>
              <a:ext cx="105039" cy="129113"/>
            </a:xfrm>
            <a:custGeom>
              <a:rect b="b" l="l" r="r" t="t"/>
              <a:pathLst>
                <a:path extrusionOk="0" h="5905" w="4804">
                  <a:moveTo>
                    <a:pt x="4804" y="0"/>
                  </a:moveTo>
                  <a:lnTo>
                    <a:pt x="0" y="3503"/>
                  </a:lnTo>
                  <a:lnTo>
                    <a:pt x="0" y="5905"/>
                  </a:lnTo>
                  <a:cubicBezTo>
                    <a:pt x="734" y="5838"/>
                    <a:pt x="1434" y="5404"/>
                    <a:pt x="1835" y="4770"/>
                  </a:cubicBezTo>
                  <a:cubicBezTo>
                    <a:pt x="2735" y="3336"/>
                    <a:pt x="4803" y="1"/>
                    <a:pt x="4804"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3167919" y="3254573"/>
              <a:ext cx="95572" cy="35771"/>
            </a:xfrm>
            <a:custGeom>
              <a:rect b="b" l="l" r="r" t="t"/>
              <a:pathLst>
                <a:path extrusionOk="0" h="1636" w="4371">
                  <a:moveTo>
                    <a:pt x="334" y="1"/>
                  </a:moveTo>
                  <a:cubicBezTo>
                    <a:pt x="201" y="501"/>
                    <a:pt x="101" y="1035"/>
                    <a:pt x="1" y="1635"/>
                  </a:cubicBezTo>
                  <a:lnTo>
                    <a:pt x="2736" y="1635"/>
                  </a:lnTo>
                  <a:cubicBezTo>
                    <a:pt x="2703" y="1602"/>
                    <a:pt x="2703" y="1602"/>
                    <a:pt x="2669" y="1569"/>
                  </a:cubicBezTo>
                  <a:lnTo>
                    <a:pt x="4370" y="1"/>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3181781" y="3196237"/>
              <a:ext cx="82431" cy="34284"/>
            </a:xfrm>
            <a:custGeom>
              <a:rect b="b" l="l" r="r" t="t"/>
              <a:pathLst>
                <a:path extrusionOk="0" h="1568" w="3770">
                  <a:moveTo>
                    <a:pt x="668" y="0"/>
                  </a:moveTo>
                  <a:cubicBezTo>
                    <a:pt x="401" y="500"/>
                    <a:pt x="167" y="1034"/>
                    <a:pt x="0" y="1568"/>
                  </a:cubicBezTo>
                  <a:lnTo>
                    <a:pt x="3770" y="1568"/>
                  </a:lnTo>
                  <a:cubicBezTo>
                    <a:pt x="2769" y="1001"/>
                    <a:pt x="1735" y="467"/>
                    <a:pt x="668"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4555144" y="2808221"/>
              <a:ext cx="673945" cy="247271"/>
            </a:xfrm>
            <a:custGeom>
              <a:rect b="b" l="l" r="r" t="t"/>
              <a:pathLst>
                <a:path extrusionOk="0" h="11309" w="30823">
                  <a:moveTo>
                    <a:pt x="7473" y="0"/>
                  </a:moveTo>
                  <a:lnTo>
                    <a:pt x="1" y="11308"/>
                  </a:lnTo>
                  <a:lnTo>
                    <a:pt x="26987" y="11308"/>
                  </a:lnTo>
                  <a:cubicBezTo>
                    <a:pt x="26987" y="11308"/>
                    <a:pt x="30823" y="10007"/>
                    <a:pt x="29722" y="5271"/>
                  </a:cubicBezTo>
                  <a:cubicBezTo>
                    <a:pt x="29355" y="3669"/>
                    <a:pt x="21683" y="0"/>
                    <a:pt x="206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4555144" y="2808221"/>
              <a:ext cx="673945" cy="247271"/>
            </a:xfrm>
            <a:custGeom>
              <a:rect b="b" l="l" r="r" t="t"/>
              <a:pathLst>
                <a:path extrusionOk="0" h="11309" w="30823">
                  <a:moveTo>
                    <a:pt x="7473" y="0"/>
                  </a:moveTo>
                  <a:lnTo>
                    <a:pt x="1" y="11308"/>
                  </a:lnTo>
                  <a:lnTo>
                    <a:pt x="26987" y="11308"/>
                  </a:lnTo>
                  <a:cubicBezTo>
                    <a:pt x="26987" y="11308"/>
                    <a:pt x="30823" y="10007"/>
                    <a:pt x="29722" y="5271"/>
                  </a:cubicBezTo>
                  <a:cubicBezTo>
                    <a:pt x="29355" y="3669"/>
                    <a:pt x="21683" y="0"/>
                    <a:pt x="20616"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4555144" y="2808221"/>
              <a:ext cx="673945" cy="247271"/>
            </a:xfrm>
            <a:custGeom>
              <a:rect b="b" l="l" r="r" t="t"/>
              <a:pathLst>
                <a:path extrusionOk="0" fill="none" h="11309" w="30823">
                  <a:moveTo>
                    <a:pt x="1" y="11308"/>
                  </a:moveTo>
                  <a:lnTo>
                    <a:pt x="26987" y="11308"/>
                  </a:lnTo>
                  <a:cubicBezTo>
                    <a:pt x="26987" y="11308"/>
                    <a:pt x="30823" y="10007"/>
                    <a:pt x="29722" y="5271"/>
                  </a:cubicBezTo>
                  <a:cubicBezTo>
                    <a:pt x="29355" y="3669"/>
                    <a:pt x="21683" y="0"/>
                    <a:pt x="20616" y="0"/>
                  </a:cubicBezTo>
                  <a:lnTo>
                    <a:pt x="7473" y="0"/>
                  </a:lnTo>
                  <a:close/>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3581474" y="2808221"/>
              <a:ext cx="1133438" cy="247271"/>
            </a:xfrm>
            <a:custGeom>
              <a:rect b="b" l="l" r="r" t="t"/>
              <a:pathLst>
                <a:path extrusionOk="0" h="11309" w="51838">
                  <a:moveTo>
                    <a:pt x="14677" y="0"/>
                  </a:moveTo>
                  <a:lnTo>
                    <a:pt x="0" y="11308"/>
                  </a:lnTo>
                  <a:lnTo>
                    <a:pt x="44532" y="11308"/>
                  </a:lnTo>
                  <a:lnTo>
                    <a:pt x="51837"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3278775" y="3238524"/>
              <a:ext cx="654266" cy="127670"/>
            </a:xfrm>
            <a:custGeom>
              <a:rect b="b" l="l" r="r" t="t"/>
              <a:pathLst>
                <a:path extrusionOk="0" h="5839" w="29923">
                  <a:moveTo>
                    <a:pt x="1" y="1"/>
                  </a:moveTo>
                  <a:lnTo>
                    <a:pt x="1" y="3837"/>
                  </a:lnTo>
                  <a:lnTo>
                    <a:pt x="2736" y="5838"/>
                  </a:lnTo>
                  <a:lnTo>
                    <a:pt x="24819" y="5838"/>
                  </a:lnTo>
                  <a:lnTo>
                    <a:pt x="29922" y="3637"/>
                  </a:lnTo>
                  <a:lnTo>
                    <a:pt x="29922" y="1"/>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3278775" y="3238524"/>
              <a:ext cx="22630" cy="22630"/>
            </a:xfrm>
            <a:custGeom>
              <a:rect b="b" l="l" r="r" t="t"/>
              <a:pathLst>
                <a:path extrusionOk="0" h="1035" w="1035">
                  <a:moveTo>
                    <a:pt x="1" y="1"/>
                  </a:moveTo>
                  <a:lnTo>
                    <a:pt x="1" y="1035"/>
                  </a:lnTo>
                  <a:lnTo>
                    <a:pt x="1035" y="1035"/>
                  </a:lnTo>
                  <a:lnTo>
                    <a:pt x="1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3303591" y="3263341"/>
              <a:ext cx="21887" cy="22630"/>
            </a:xfrm>
            <a:custGeom>
              <a:rect b="b" l="l" r="r" t="t"/>
              <a:pathLst>
                <a:path extrusionOk="0" h="1035" w="1001">
                  <a:moveTo>
                    <a:pt x="0" y="0"/>
                  </a:moveTo>
                  <a:lnTo>
                    <a:pt x="0" y="1034"/>
                  </a:lnTo>
                  <a:lnTo>
                    <a:pt x="1001" y="1034"/>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3327643" y="3288136"/>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3352438" y="3312931"/>
              <a:ext cx="22652" cy="21887"/>
            </a:xfrm>
            <a:custGeom>
              <a:rect b="b" l="l" r="r" t="t"/>
              <a:pathLst>
                <a:path extrusionOk="0" h="1001" w="1036">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3906038" y="3238524"/>
              <a:ext cx="22630" cy="22630"/>
            </a:xfrm>
            <a:custGeom>
              <a:rect b="b" l="l" r="r" t="t"/>
              <a:pathLst>
                <a:path extrusionOk="0" h="1035" w="1035">
                  <a:moveTo>
                    <a:pt x="0" y="1"/>
                  </a:moveTo>
                  <a:lnTo>
                    <a:pt x="0" y="1035"/>
                  </a:lnTo>
                  <a:lnTo>
                    <a:pt x="1034" y="1035"/>
                  </a:lnTo>
                  <a:lnTo>
                    <a:pt x="10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3881221" y="3263341"/>
              <a:ext cx="22630" cy="22630"/>
            </a:xfrm>
            <a:custGeom>
              <a:rect b="b" l="l" r="r" t="t"/>
              <a:pathLst>
                <a:path extrusionOk="0" h="1035" w="1035">
                  <a:moveTo>
                    <a:pt x="1" y="0"/>
                  </a:moveTo>
                  <a:lnTo>
                    <a:pt x="1" y="1034"/>
                  </a:lnTo>
                  <a:lnTo>
                    <a:pt x="1035" y="1034"/>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3856426" y="3288136"/>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3832353" y="3312931"/>
              <a:ext cx="21909" cy="21887"/>
            </a:xfrm>
            <a:custGeom>
              <a:rect b="b" l="l" r="r" t="t"/>
              <a:pathLst>
                <a:path extrusionOk="0" h="1001" w="1002">
                  <a:moveTo>
                    <a:pt x="1" y="0"/>
                  </a:moveTo>
                  <a:lnTo>
                    <a:pt x="1" y="1001"/>
                  </a:lnTo>
                  <a:lnTo>
                    <a:pt x="1002" y="1001"/>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3386722"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3421006"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3455291" y="3312931"/>
              <a:ext cx="22630" cy="21887"/>
            </a:xfrm>
            <a:custGeom>
              <a:rect b="b" l="l" r="r" t="t"/>
              <a:pathLst>
                <a:path extrusionOk="0" h="1001" w="1035">
                  <a:moveTo>
                    <a:pt x="0" y="0"/>
                  </a:moveTo>
                  <a:lnTo>
                    <a:pt x="0" y="1001"/>
                  </a:lnTo>
                  <a:lnTo>
                    <a:pt x="1034" y="1001"/>
                  </a:lnTo>
                  <a:lnTo>
                    <a:pt x="10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3489575" y="3312931"/>
              <a:ext cx="22630" cy="21887"/>
            </a:xfrm>
            <a:custGeom>
              <a:rect b="b" l="l" r="r" t="t"/>
              <a:pathLst>
                <a:path extrusionOk="0" h="1001" w="1035">
                  <a:moveTo>
                    <a:pt x="0" y="0"/>
                  </a:moveTo>
                  <a:lnTo>
                    <a:pt x="0" y="1001"/>
                  </a:lnTo>
                  <a:lnTo>
                    <a:pt x="1034" y="1001"/>
                  </a:lnTo>
                  <a:lnTo>
                    <a:pt x="10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3523838"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3558122"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3592406" y="3312931"/>
              <a:ext cx="21909" cy="21887"/>
            </a:xfrm>
            <a:custGeom>
              <a:rect b="b" l="l" r="r" t="t"/>
              <a:pathLst>
                <a:path extrusionOk="0" h="1001" w="1002">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3626691" y="3312931"/>
              <a:ext cx="21887" cy="21887"/>
            </a:xfrm>
            <a:custGeom>
              <a:rect b="b" l="l" r="r" t="t"/>
              <a:pathLst>
                <a:path extrusionOk="0" h="1001" w="1001">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3660975" y="3312931"/>
              <a:ext cx="22630" cy="21887"/>
            </a:xfrm>
            <a:custGeom>
              <a:rect b="b" l="l" r="r" t="t"/>
              <a:pathLst>
                <a:path extrusionOk="0" h="1001" w="1035">
                  <a:moveTo>
                    <a:pt x="0" y="0"/>
                  </a:moveTo>
                  <a:lnTo>
                    <a:pt x="0" y="1001"/>
                  </a:lnTo>
                  <a:lnTo>
                    <a:pt x="1034" y="1001"/>
                  </a:lnTo>
                  <a:lnTo>
                    <a:pt x="10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3695237" y="3312931"/>
              <a:ext cx="21909" cy="21887"/>
            </a:xfrm>
            <a:custGeom>
              <a:rect b="b" l="l" r="r" t="t"/>
              <a:pathLst>
                <a:path extrusionOk="0" h="1001" w="1002">
                  <a:moveTo>
                    <a:pt x="1" y="0"/>
                  </a:moveTo>
                  <a:lnTo>
                    <a:pt x="1" y="1001"/>
                  </a:lnTo>
                  <a:lnTo>
                    <a:pt x="1002" y="1001"/>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3729522" y="3312931"/>
              <a:ext cx="21909" cy="21887"/>
            </a:xfrm>
            <a:custGeom>
              <a:rect b="b" l="l" r="r" t="t"/>
              <a:pathLst>
                <a:path extrusionOk="0" h="1001" w="1002">
                  <a:moveTo>
                    <a:pt x="1" y="0"/>
                  </a:moveTo>
                  <a:lnTo>
                    <a:pt x="1"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3763806" y="3312931"/>
              <a:ext cx="21909" cy="21887"/>
            </a:xfrm>
            <a:custGeom>
              <a:rect b="b" l="l" r="r" t="t"/>
              <a:pathLst>
                <a:path extrusionOk="0" h="1001" w="1002">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3798090" y="3312931"/>
              <a:ext cx="21887" cy="21887"/>
            </a:xfrm>
            <a:custGeom>
              <a:rect b="b" l="l" r="r" t="t"/>
              <a:pathLst>
                <a:path extrusionOk="0" h="1001" w="1001">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3147497" y="3338447"/>
              <a:ext cx="1113016" cy="215195"/>
            </a:xfrm>
            <a:custGeom>
              <a:rect b="b" l="l" r="r" t="t"/>
              <a:pathLst>
                <a:path extrusionOk="0" h="9842" w="50904">
                  <a:moveTo>
                    <a:pt x="50904" y="1"/>
                  </a:moveTo>
                  <a:lnTo>
                    <a:pt x="46500" y="6005"/>
                  </a:lnTo>
                  <a:lnTo>
                    <a:pt x="1068" y="6005"/>
                  </a:lnTo>
                  <a:lnTo>
                    <a:pt x="468" y="1135"/>
                  </a:lnTo>
                  <a:cubicBezTo>
                    <a:pt x="201" y="3837"/>
                    <a:pt x="67" y="6672"/>
                    <a:pt x="1" y="9007"/>
                  </a:cubicBezTo>
                  <a:lnTo>
                    <a:pt x="167" y="9674"/>
                  </a:lnTo>
                  <a:lnTo>
                    <a:pt x="1068" y="7840"/>
                  </a:lnTo>
                  <a:lnTo>
                    <a:pt x="4971" y="7840"/>
                  </a:lnTo>
                  <a:lnTo>
                    <a:pt x="2569" y="9841"/>
                  </a:lnTo>
                  <a:lnTo>
                    <a:pt x="38662" y="9841"/>
                  </a:lnTo>
                  <a:lnTo>
                    <a:pt x="37394" y="7806"/>
                  </a:lnTo>
                  <a:lnTo>
                    <a:pt x="46500" y="7806"/>
                  </a:lnTo>
                  <a:lnTo>
                    <a:pt x="49069" y="9274"/>
                  </a:lnTo>
                  <a:lnTo>
                    <a:pt x="50904" y="9274"/>
                  </a:lnTo>
                  <a:lnTo>
                    <a:pt x="50904" y="1"/>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4722171" y="2950256"/>
              <a:ext cx="177260" cy="143150"/>
            </a:xfrm>
            <a:custGeom>
              <a:rect b="b" l="l" r="r" t="t"/>
              <a:pathLst>
                <a:path extrusionOk="0" h="6547" w="8107">
                  <a:moveTo>
                    <a:pt x="2408" y="1"/>
                  </a:moveTo>
                  <a:cubicBezTo>
                    <a:pt x="2207" y="1"/>
                    <a:pt x="2025" y="14"/>
                    <a:pt x="1869" y="42"/>
                  </a:cubicBezTo>
                  <a:cubicBezTo>
                    <a:pt x="1035" y="176"/>
                    <a:pt x="568" y="1043"/>
                    <a:pt x="301" y="1910"/>
                  </a:cubicBezTo>
                  <a:cubicBezTo>
                    <a:pt x="1" y="2844"/>
                    <a:pt x="668" y="3778"/>
                    <a:pt x="1635" y="3778"/>
                  </a:cubicBezTo>
                  <a:lnTo>
                    <a:pt x="1869" y="3778"/>
                  </a:lnTo>
                  <a:cubicBezTo>
                    <a:pt x="1702" y="4078"/>
                    <a:pt x="1502" y="4345"/>
                    <a:pt x="1235" y="4545"/>
                  </a:cubicBezTo>
                  <a:cubicBezTo>
                    <a:pt x="634" y="5046"/>
                    <a:pt x="634" y="6013"/>
                    <a:pt x="1235" y="6513"/>
                  </a:cubicBezTo>
                  <a:lnTo>
                    <a:pt x="1302" y="6547"/>
                  </a:lnTo>
                  <a:lnTo>
                    <a:pt x="4070" y="3511"/>
                  </a:lnTo>
                  <a:lnTo>
                    <a:pt x="7573" y="3511"/>
                  </a:lnTo>
                  <a:cubicBezTo>
                    <a:pt x="8106" y="3511"/>
                    <a:pt x="8106" y="3078"/>
                    <a:pt x="8106" y="2110"/>
                  </a:cubicBezTo>
                  <a:cubicBezTo>
                    <a:pt x="8106" y="1234"/>
                    <a:pt x="4353" y="1"/>
                    <a:pt x="240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4871684" y="2808221"/>
              <a:ext cx="105783" cy="247271"/>
            </a:xfrm>
            <a:custGeom>
              <a:rect b="b" l="l" r="r" t="t"/>
              <a:pathLst>
                <a:path extrusionOk="0" h="11309" w="4838">
                  <a:moveTo>
                    <a:pt x="1" y="0"/>
                  </a:moveTo>
                  <a:cubicBezTo>
                    <a:pt x="868" y="1901"/>
                    <a:pt x="2970" y="6805"/>
                    <a:pt x="3303" y="11308"/>
                  </a:cubicBezTo>
                  <a:lnTo>
                    <a:pt x="4838" y="11308"/>
                  </a:lnTo>
                  <a:cubicBezTo>
                    <a:pt x="4671" y="9040"/>
                    <a:pt x="4037" y="4136"/>
                    <a:pt x="1535"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709100" y="2857089"/>
              <a:ext cx="698018" cy="198403"/>
            </a:xfrm>
            <a:custGeom>
              <a:rect b="b" l="l" r="r" t="t"/>
              <a:pathLst>
                <a:path extrusionOk="0" h="9074" w="31924">
                  <a:moveTo>
                    <a:pt x="27887" y="1501"/>
                  </a:moveTo>
                  <a:lnTo>
                    <a:pt x="27353" y="2068"/>
                  </a:lnTo>
                  <a:cubicBezTo>
                    <a:pt x="27353" y="2068"/>
                    <a:pt x="28721" y="2202"/>
                    <a:pt x="28888" y="3036"/>
                  </a:cubicBezTo>
                  <a:cubicBezTo>
                    <a:pt x="28955" y="3869"/>
                    <a:pt x="29021" y="4703"/>
                    <a:pt x="29021" y="5537"/>
                  </a:cubicBezTo>
                  <a:lnTo>
                    <a:pt x="29989" y="5537"/>
                  </a:lnTo>
                  <a:cubicBezTo>
                    <a:pt x="29989" y="5537"/>
                    <a:pt x="29989" y="4003"/>
                    <a:pt x="30689" y="3302"/>
                  </a:cubicBezTo>
                  <a:cubicBezTo>
                    <a:pt x="31056" y="2935"/>
                    <a:pt x="31490" y="2535"/>
                    <a:pt x="31923" y="2202"/>
                  </a:cubicBezTo>
                  <a:lnTo>
                    <a:pt x="31223" y="1801"/>
                  </a:lnTo>
                  <a:lnTo>
                    <a:pt x="29855" y="1501"/>
                  </a:lnTo>
                  <a:close/>
                  <a:moveTo>
                    <a:pt x="17346" y="0"/>
                  </a:moveTo>
                  <a:lnTo>
                    <a:pt x="13444" y="267"/>
                  </a:lnTo>
                  <a:cubicBezTo>
                    <a:pt x="11375" y="867"/>
                    <a:pt x="9441" y="1768"/>
                    <a:pt x="7606" y="2902"/>
                  </a:cubicBezTo>
                  <a:cubicBezTo>
                    <a:pt x="5271" y="4336"/>
                    <a:pt x="1702" y="7505"/>
                    <a:pt x="1" y="9073"/>
                  </a:cubicBezTo>
                  <a:lnTo>
                    <a:pt x="11409" y="9073"/>
                  </a:lnTo>
                  <a:lnTo>
                    <a:pt x="17346" y="0"/>
                  </a:lnTo>
                  <a:close/>
                  <a:moveTo>
                    <a:pt x="22483" y="834"/>
                  </a:moveTo>
                  <a:lnTo>
                    <a:pt x="19615" y="9073"/>
                  </a:lnTo>
                  <a:lnTo>
                    <a:pt x="23017" y="9073"/>
                  </a:lnTo>
                  <a:lnTo>
                    <a:pt x="23017" y="4837"/>
                  </a:lnTo>
                  <a:cubicBezTo>
                    <a:pt x="23050" y="3903"/>
                    <a:pt x="23451" y="3002"/>
                    <a:pt x="24151" y="2335"/>
                  </a:cubicBezTo>
                  <a:lnTo>
                    <a:pt x="23584" y="834"/>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4727287" y="3006602"/>
              <a:ext cx="172143" cy="87547"/>
            </a:xfrm>
            <a:custGeom>
              <a:rect b="b" l="l" r="r" t="t"/>
              <a:pathLst>
                <a:path extrusionOk="0" h="4004" w="7873">
                  <a:moveTo>
                    <a:pt x="0" y="0"/>
                  </a:moveTo>
                  <a:cubicBezTo>
                    <a:pt x="100" y="701"/>
                    <a:pt x="701" y="1201"/>
                    <a:pt x="1401" y="1201"/>
                  </a:cubicBezTo>
                  <a:lnTo>
                    <a:pt x="1635" y="1201"/>
                  </a:lnTo>
                  <a:cubicBezTo>
                    <a:pt x="1468" y="1501"/>
                    <a:pt x="1268" y="1768"/>
                    <a:pt x="1001" y="1968"/>
                  </a:cubicBezTo>
                  <a:cubicBezTo>
                    <a:pt x="400" y="2502"/>
                    <a:pt x="400" y="3436"/>
                    <a:pt x="1001" y="3936"/>
                  </a:cubicBezTo>
                  <a:lnTo>
                    <a:pt x="1068" y="4003"/>
                  </a:lnTo>
                  <a:lnTo>
                    <a:pt x="3836" y="934"/>
                  </a:lnTo>
                  <a:lnTo>
                    <a:pt x="7339" y="934"/>
                  </a:lnTo>
                  <a:cubicBezTo>
                    <a:pt x="7772" y="934"/>
                    <a:pt x="7872" y="634"/>
                    <a:pt x="7872"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4868776" y="3128390"/>
              <a:ext cx="67847" cy="14628"/>
            </a:xfrm>
            <a:custGeom>
              <a:rect b="b" l="l" r="r" t="t"/>
              <a:pathLst>
                <a:path extrusionOk="0" h="669" w="3103">
                  <a:moveTo>
                    <a:pt x="0" y="1"/>
                  </a:moveTo>
                  <a:lnTo>
                    <a:pt x="0" y="668"/>
                  </a:lnTo>
                  <a:lnTo>
                    <a:pt x="3103" y="668"/>
                  </a:lnTo>
                  <a:lnTo>
                    <a:pt x="3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5176569" y="3128390"/>
              <a:ext cx="68569" cy="14628"/>
            </a:xfrm>
            <a:custGeom>
              <a:rect b="b" l="l" r="r" t="t"/>
              <a:pathLst>
                <a:path extrusionOk="0" h="669" w="3136">
                  <a:moveTo>
                    <a:pt x="0" y="1"/>
                  </a:moveTo>
                  <a:lnTo>
                    <a:pt x="0" y="668"/>
                  </a:lnTo>
                  <a:lnTo>
                    <a:pt x="3136" y="668"/>
                  </a:lnTo>
                  <a:lnTo>
                    <a:pt x="3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5205737" y="3070055"/>
              <a:ext cx="121832" cy="503267"/>
            </a:xfrm>
            <a:custGeom>
              <a:rect b="b" l="l" r="r" t="t"/>
              <a:pathLst>
                <a:path extrusionOk="0" fill="none" h="23017" w="5572">
                  <a:moveTo>
                    <a:pt x="2002" y="0"/>
                  </a:moveTo>
                  <a:cubicBezTo>
                    <a:pt x="2002" y="0"/>
                    <a:pt x="4270" y="1535"/>
                    <a:pt x="5571" y="6939"/>
                  </a:cubicBezTo>
                  <a:cubicBezTo>
                    <a:pt x="5571" y="6939"/>
                    <a:pt x="0" y="7606"/>
                    <a:pt x="0" y="2301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4677675" y="3587883"/>
              <a:ext cx="575487" cy="57658"/>
            </a:xfrm>
            <a:custGeom>
              <a:rect b="b" l="l" r="r" t="t"/>
              <a:pathLst>
                <a:path extrusionOk="0" h="2637" w="26320">
                  <a:moveTo>
                    <a:pt x="34" y="1"/>
                  </a:moveTo>
                  <a:lnTo>
                    <a:pt x="34" y="1068"/>
                  </a:lnTo>
                  <a:cubicBezTo>
                    <a:pt x="34" y="1602"/>
                    <a:pt x="34" y="2136"/>
                    <a:pt x="1" y="2636"/>
                  </a:cubicBezTo>
                  <a:lnTo>
                    <a:pt x="26320" y="2636"/>
                  </a:lnTo>
                  <a:cubicBezTo>
                    <a:pt x="26286" y="2102"/>
                    <a:pt x="26286" y="1602"/>
                    <a:pt x="26286" y="1068"/>
                  </a:cubicBezTo>
                  <a:lnTo>
                    <a:pt x="26286" y="968"/>
                  </a:lnTo>
                  <a:lnTo>
                    <a:pt x="23484" y="1"/>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3146776" y="3587883"/>
              <a:ext cx="1209288" cy="57658"/>
            </a:xfrm>
            <a:custGeom>
              <a:rect b="b" l="l" r="r" t="t"/>
              <a:pathLst>
                <a:path extrusionOk="0" h="2637" w="55307">
                  <a:moveTo>
                    <a:pt x="0" y="1"/>
                  </a:moveTo>
                  <a:lnTo>
                    <a:pt x="0" y="2636"/>
                  </a:lnTo>
                  <a:lnTo>
                    <a:pt x="55306" y="2636"/>
                  </a:lnTo>
                  <a:cubicBezTo>
                    <a:pt x="55306" y="2136"/>
                    <a:pt x="55273" y="1602"/>
                    <a:pt x="55273" y="1068"/>
                  </a:cubicBezTo>
                  <a:lnTo>
                    <a:pt x="55273" y="1"/>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5407048" y="3099222"/>
              <a:ext cx="64917" cy="147348"/>
            </a:xfrm>
            <a:custGeom>
              <a:rect b="b" l="l" r="r" t="t"/>
              <a:pathLst>
                <a:path extrusionOk="0" h="6739" w="2969">
                  <a:moveTo>
                    <a:pt x="2001" y="1"/>
                  </a:moveTo>
                  <a:cubicBezTo>
                    <a:pt x="801" y="1"/>
                    <a:pt x="0" y="1302"/>
                    <a:pt x="600" y="2369"/>
                  </a:cubicBezTo>
                  <a:lnTo>
                    <a:pt x="2969" y="6739"/>
                  </a:lnTo>
                  <a:lnTo>
                    <a:pt x="2969" y="701"/>
                  </a:lnTo>
                  <a:cubicBezTo>
                    <a:pt x="2969" y="468"/>
                    <a:pt x="2935" y="234"/>
                    <a:pt x="2869" y="1"/>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4981818" y="3105782"/>
              <a:ext cx="109434" cy="425974"/>
            </a:xfrm>
            <a:custGeom>
              <a:rect b="b" l="l" r="r" t="t"/>
              <a:pathLst>
                <a:path extrusionOk="0" fill="none" h="19482" w="5005">
                  <a:moveTo>
                    <a:pt x="1" y="1"/>
                  </a:moveTo>
                  <a:cubicBezTo>
                    <a:pt x="1" y="1"/>
                    <a:pt x="5004" y="7239"/>
                    <a:pt x="1" y="1948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48"/>
          <p:cNvSpPr txBox="1"/>
          <p:nvPr/>
        </p:nvSpPr>
        <p:spPr>
          <a:xfrm>
            <a:off x="5591300" y="2898375"/>
            <a:ext cx="2710500" cy="28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81E552"/>
                </a:solidFill>
                <a:latin typeface="Times New Roman"/>
                <a:ea typeface="Times New Roman"/>
                <a:cs typeface="Times New Roman"/>
                <a:sym typeface="Times New Roman"/>
              </a:rPr>
              <a:t>EVCI centric policies</a:t>
            </a:r>
            <a:endParaRPr b="1">
              <a:solidFill>
                <a:srgbClr val="81E552"/>
              </a:solidFill>
              <a:latin typeface="Times New Roman"/>
              <a:ea typeface="Times New Roman"/>
              <a:cs typeface="Times New Roman"/>
              <a:sym typeface="Times New Roman"/>
            </a:endParaRPr>
          </a:p>
        </p:txBody>
      </p:sp>
      <p:sp>
        <p:nvSpPr>
          <p:cNvPr id="2239" name="Google Shape;2239;p48"/>
          <p:cNvSpPr txBox="1"/>
          <p:nvPr/>
        </p:nvSpPr>
        <p:spPr>
          <a:xfrm>
            <a:off x="5696150" y="3998325"/>
            <a:ext cx="3398700" cy="8970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Roboto"/>
              <a:buChar char="●"/>
            </a:pPr>
            <a:r>
              <a:rPr lang="en" sz="1200">
                <a:highlight>
                  <a:srgbClr val="FFFFFF"/>
                </a:highlight>
                <a:latin typeface="Times New Roman"/>
                <a:ea typeface="Times New Roman"/>
                <a:cs typeface="Times New Roman"/>
                <a:sym typeface="Times New Roman"/>
              </a:rPr>
              <a:t>Green tax to be imposed on the public service centres</a:t>
            </a:r>
            <a:endParaRPr sz="1200">
              <a:highlight>
                <a:srgbClr val="FFFFFF"/>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highlight>
                  <a:srgbClr val="FFFFFF"/>
                </a:highlight>
                <a:latin typeface="Times New Roman"/>
                <a:ea typeface="Times New Roman"/>
                <a:cs typeface="Times New Roman"/>
                <a:sym typeface="Times New Roman"/>
              </a:rPr>
              <a:t>V2G (Vehicle to Grid) services incentives to get rid of grid congestion along with providing ancillary services</a:t>
            </a:r>
            <a:endParaRPr sz="1200">
              <a:highlight>
                <a:srgbClr val="FFFFFF"/>
              </a:highlight>
              <a:latin typeface="Times New Roman"/>
              <a:ea typeface="Times New Roman"/>
              <a:cs typeface="Times New Roman"/>
              <a:sym typeface="Times New Roman"/>
            </a:endParaRPr>
          </a:p>
          <a:p>
            <a:pPr indent="0" lvl="0" marL="457200" rtl="0" algn="l">
              <a:lnSpc>
                <a:spcPct val="115000"/>
              </a:lnSpc>
              <a:spcBef>
                <a:spcPts val="800"/>
              </a:spcBef>
              <a:spcAft>
                <a:spcPts val="0"/>
              </a:spcAft>
              <a:buNone/>
            </a:pPr>
            <a:r>
              <a:t/>
            </a:r>
            <a:endParaRPr sz="1200">
              <a:highlight>
                <a:srgbClr val="FFFFFF"/>
              </a:highlight>
              <a:latin typeface="Times New Roman"/>
              <a:ea typeface="Times New Roman"/>
              <a:cs typeface="Times New Roman"/>
              <a:sym typeface="Times New Roman"/>
            </a:endParaRPr>
          </a:p>
          <a:p>
            <a:pPr indent="0" lvl="0" marL="457200" rtl="0" algn="l">
              <a:lnSpc>
                <a:spcPct val="115000"/>
              </a:lnSpc>
              <a:spcBef>
                <a:spcPts val="800"/>
              </a:spcBef>
              <a:spcAft>
                <a:spcPts val="0"/>
              </a:spcAft>
              <a:buNone/>
            </a:pPr>
            <a:r>
              <a:t/>
            </a:r>
            <a:endParaRPr sz="1200">
              <a:highlight>
                <a:srgbClr val="FFFFFF"/>
              </a:highlight>
              <a:latin typeface="Times New Roman"/>
              <a:ea typeface="Times New Roman"/>
              <a:cs typeface="Times New Roman"/>
              <a:sym typeface="Times New Roman"/>
            </a:endParaRPr>
          </a:p>
          <a:p>
            <a:pPr indent="0" lvl="0" marL="457200" rtl="0" algn="l">
              <a:lnSpc>
                <a:spcPct val="115000"/>
              </a:lnSpc>
              <a:spcBef>
                <a:spcPts val="800"/>
              </a:spcBef>
              <a:spcAft>
                <a:spcPts val="800"/>
              </a:spcAft>
              <a:buNone/>
            </a:pPr>
            <a:r>
              <a:t/>
            </a:r>
            <a:endParaRPr sz="1200">
              <a:highlight>
                <a:srgbClr val="FFFFFF"/>
              </a:highlight>
              <a:latin typeface="Times New Roman"/>
              <a:ea typeface="Times New Roman"/>
              <a:cs typeface="Times New Roman"/>
              <a:sym typeface="Times New Roman"/>
            </a:endParaRPr>
          </a:p>
        </p:txBody>
      </p:sp>
      <p:sp>
        <p:nvSpPr>
          <p:cNvPr id="2240" name="Google Shape;2240;p48"/>
          <p:cNvSpPr txBox="1"/>
          <p:nvPr/>
        </p:nvSpPr>
        <p:spPr>
          <a:xfrm>
            <a:off x="4596150" y="2877469"/>
            <a:ext cx="7506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81E552"/>
                </a:solidFill>
                <a:latin typeface="Fira Sans"/>
                <a:ea typeface="Fira Sans"/>
                <a:cs typeface="Fira Sans"/>
                <a:sym typeface="Fira Sans"/>
              </a:rPr>
              <a:t>02</a:t>
            </a:r>
            <a:endParaRPr b="1">
              <a:solidFill>
                <a:srgbClr val="81E552"/>
              </a:solidFill>
              <a:latin typeface="Fira Sans"/>
              <a:ea typeface="Fira Sans"/>
              <a:cs typeface="Fira Sans"/>
              <a:sym typeface="Fira Sans"/>
            </a:endParaRPr>
          </a:p>
        </p:txBody>
      </p:sp>
      <p:sp>
        <p:nvSpPr>
          <p:cNvPr id="2241" name="Google Shape;2241;p48"/>
          <p:cNvSpPr txBox="1"/>
          <p:nvPr/>
        </p:nvSpPr>
        <p:spPr>
          <a:xfrm>
            <a:off x="5470850" y="1172600"/>
            <a:ext cx="2951400" cy="28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03C8DF"/>
                </a:solidFill>
                <a:latin typeface="Times New Roman"/>
                <a:ea typeface="Times New Roman"/>
                <a:cs typeface="Times New Roman"/>
                <a:sym typeface="Times New Roman"/>
              </a:rPr>
              <a:t>Consumer centric policies</a:t>
            </a:r>
            <a:endParaRPr b="1">
              <a:solidFill>
                <a:srgbClr val="03C8DF"/>
              </a:solidFill>
              <a:latin typeface="Times New Roman"/>
              <a:ea typeface="Times New Roman"/>
              <a:cs typeface="Times New Roman"/>
              <a:sym typeface="Times New Roman"/>
            </a:endParaRPr>
          </a:p>
        </p:txBody>
      </p:sp>
      <p:sp>
        <p:nvSpPr>
          <p:cNvPr id="2242" name="Google Shape;2242;p48"/>
          <p:cNvSpPr txBox="1"/>
          <p:nvPr/>
        </p:nvSpPr>
        <p:spPr>
          <a:xfrm>
            <a:off x="5696150" y="1801950"/>
            <a:ext cx="3581700" cy="13419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solidFill>
                  <a:srgbClr val="000000"/>
                </a:solidFill>
                <a:latin typeface="Times New Roman"/>
                <a:ea typeface="Times New Roman"/>
                <a:cs typeface="Times New Roman"/>
                <a:sym typeface="Times New Roman"/>
              </a:rPr>
              <a:t>No lifetime tax for EVs, EV drivers will get a toll tax reduction of 50%</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Conversion of public transport in Tier </a:t>
            </a:r>
            <a:r>
              <a:rPr lang="en" sz="1200">
                <a:latin typeface="Times New Roman"/>
                <a:ea typeface="Times New Roman"/>
                <a:cs typeface="Times New Roman"/>
                <a:sym typeface="Times New Roman"/>
              </a:rPr>
              <a:t>3&amp;4</a:t>
            </a:r>
            <a:r>
              <a:rPr lang="en" sz="1200">
                <a:solidFill>
                  <a:srgbClr val="000000"/>
                </a:solidFill>
                <a:latin typeface="Times New Roman"/>
                <a:ea typeface="Times New Roman"/>
                <a:cs typeface="Times New Roman"/>
                <a:sym typeface="Times New Roman"/>
              </a:rPr>
              <a:t> cities to EVs</a:t>
            </a:r>
            <a:endParaRPr sz="1200">
              <a:latin typeface="Times New Roman"/>
              <a:ea typeface="Times New Roman"/>
              <a:cs typeface="Times New Roman"/>
              <a:sym typeface="Times New Roman"/>
            </a:endParaRPr>
          </a:p>
          <a:p>
            <a:pPr indent="0" lvl="0" marL="457200" rtl="0" algn="l">
              <a:lnSpc>
                <a:spcPct val="115000"/>
              </a:lnSpc>
              <a:spcBef>
                <a:spcPts val="800"/>
              </a:spcBef>
              <a:spcAft>
                <a:spcPts val="0"/>
              </a:spcAft>
              <a:buNone/>
            </a:pPr>
            <a:r>
              <a:t/>
            </a:r>
            <a:endParaRPr sz="1200">
              <a:latin typeface="Times New Roman"/>
              <a:ea typeface="Times New Roman"/>
              <a:cs typeface="Times New Roman"/>
              <a:sym typeface="Times New Roman"/>
            </a:endParaRPr>
          </a:p>
          <a:p>
            <a:pPr indent="0" lvl="0" marL="457200" rtl="0" algn="l">
              <a:lnSpc>
                <a:spcPct val="115000"/>
              </a:lnSpc>
              <a:spcBef>
                <a:spcPts val="800"/>
              </a:spcBef>
              <a:spcAft>
                <a:spcPts val="0"/>
              </a:spcAft>
              <a:buNone/>
            </a:pPr>
            <a:r>
              <a:t/>
            </a:r>
            <a:endParaRPr sz="1200">
              <a:latin typeface="Times New Roman"/>
              <a:ea typeface="Times New Roman"/>
              <a:cs typeface="Times New Roman"/>
              <a:sym typeface="Times New Roman"/>
            </a:endParaRPr>
          </a:p>
          <a:p>
            <a:pPr indent="0" lvl="0" marL="457200" rtl="0" algn="l">
              <a:lnSpc>
                <a:spcPct val="115000"/>
              </a:lnSpc>
              <a:spcBef>
                <a:spcPts val="800"/>
              </a:spcBef>
              <a:spcAft>
                <a:spcPts val="800"/>
              </a:spcAft>
              <a:buNone/>
            </a:pPr>
            <a:r>
              <a:t/>
            </a:r>
            <a:endParaRPr sz="1200">
              <a:latin typeface="Times New Roman"/>
              <a:ea typeface="Times New Roman"/>
              <a:cs typeface="Times New Roman"/>
              <a:sym typeface="Times New Roman"/>
            </a:endParaRPr>
          </a:p>
        </p:txBody>
      </p:sp>
      <p:sp>
        <p:nvSpPr>
          <p:cNvPr id="2243" name="Google Shape;2243;p48"/>
          <p:cNvSpPr txBox="1"/>
          <p:nvPr/>
        </p:nvSpPr>
        <p:spPr>
          <a:xfrm>
            <a:off x="4596150" y="1183094"/>
            <a:ext cx="7506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3C8DF"/>
                </a:solidFill>
                <a:latin typeface="Fira Sans"/>
                <a:ea typeface="Fira Sans"/>
                <a:cs typeface="Fira Sans"/>
                <a:sym typeface="Fira Sans"/>
              </a:rPr>
              <a:t>01</a:t>
            </a:r>
            <a:endParaRPr b="1">
              <a:solidFill>
                <a:srgbClr val="03C8DF"/>
              </a:solidFill>
              <a:latin typeface="Fira Sans"/>
              <a:ea typeface="Fira Sans"/>
              <a:cs typeface="Fira Sans"/>
              <a:sym typeface="Fira Sans"/>
            </a:endParaRPr>
          </a:p>
        </p:txBody>
      </p:sp>
      <p:sp>
        <p:nvSpPr>
          <p:cNvPr id="2244" name="Google Shape;2244;p48"/>
          <p:cNvSpPr txBox="1"/>
          <p:nvPr/>
        </p:nvSpPr>
        <p:spPr>
          <a:xfrm>
            <a:off x="457200" y="298725"/>
            <a:ext cx="82296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Mid</a:t>
            </a:r>
            <a:r>
              <a:rPr b="1" lang="en" sz="2500">
                <a:solidFill>
                  <a:srgbClr val="000000"/>
                </a:solidFill>
                <a:latin typeface="Times New Roman"/>
                <a:ea typeface="Times New Roman"/>
                <a:cs typeface="Times New Roman"/>
                <a:sym typeface="Times New Roman"/>
              </a:rPr>
              <a:t> </a:t>
            </a:r>
            <a:r>
              <a:rPr b="1" lang="en" sz="2500">
                <a:latin typeface="Times New Roman"/>
                <a:ea typeface="Times New Roman"/>
                <a:cs typeface="Times New Roman"/>
                <a:sym typeface="Times New Roman"/>
              </a:rPr>
              <a:t>T</a:t>
            </a:r>
            <a:r>
              <a:rPr b="1" lang="en" sz="2500">
                <a:solidFill>
                  <a:srgbClr val="000000"/>
                </a:solidFill>
                <a:latin typeface="Times New Roman"/>
                <a:ea typeface="Times New Roman"/>
                <a:cs typeface="Times New Roman"/>
                <a:sym typeface="Times New Roman"/>
              </a:rPr>
              <a:t>erm </a:t>
            </a:r>
            <a:r>
              <a:rPr b="1" lang="en" sz="2500">
                <a:latin typeface="Times New Roman"/>
                <a:ea typeface="Times New Roman"/>
                <a:cs typeface="Times New Roman"/>
                <a:sym typeface="Times New Roman"/>
              </a:rPr>
              <a:t>P</a:t>
            </a:r>
            <a:r>
              <a:rPr b="1" lang="en" sz="2500">
                <a:solidFill>
                  <a:srgbClr val="000000"/>
                </a:solidFill>
                <a:latin typeface="Times New Roman"/>
                <a:ea typeface="Times New Roman"/>
                <a:cs typeface="Times New Roman"/>
                <a:sym typeface="Times New Roman"/>
              </a:rPr>
              <a:t>olicies</a:t>
            </a:r>
            <a:endParaRPr b="1" sz="2500">
              <a:latin typeface="Times New Roman"/>
              <a:ea typeface="Times New Roman"/>
              <a:cs typeface="Times New Roman"/>
              <a:sym typeface="Times New Roman"/>
            </a:endParaRPr>
          </a:p>
        </p:txBody>
      </p:sp>
      <p:cxnSp>
        <p:nvCxnSpPr>
          <p:cNvPr id="2245" name="Google Shape;2245;p48"/>
          <p:cNvCxnSpPr/>
          <p:nvPr/>
        </p:nvCxnSpPr>
        <p:spPr>
          <a:xfrm rot="10800000">
            <a:off x="4604200" y="1459700"/>
            <a:ext cx="4101300" cy="0"/>
          </a:xfrm>
          <a:prstGeom prst="straightConnector1">
            <a:avLst/>
          </a:prstGeom>
          <a:noFill/>
          <a:ln cap="flat" cmpd="sng" w="9525">
            <a:solidFill>
              <a:srgbClr val="03C8DF"/>
            </a:solidFill>
            <a:prstDash val="solid"/>
            <a:round/>
            <a:headEnd len="med" w="med" type="none"/>
            <a:tailEnd len="med" w="med" type="none"/>
          </a:ln>
        </p:spPr>
      </p:cxnSp>
      <p:cxnSp>
        <p:nvCxnSpPr>
          <p:cNvPr id="2246" name="Google Shape;2246;p48"/>
          <p:cNvCxnSpPr/>
          <p:nvPr/>
        </p:nvCxnSpPr>
        <p:spPr>
          <a:xfrm rot="10800000">
            <a:off x="4604200" y="3228725"/>
            <a:ext cx="4101300" cy="0"/>
          </a:xfrm>
          <a:prstGeom prst="straightConnector1">
            <a:avLst/>
          </a:prstGeom>
          <a:noFill/>
          <a:ln cap="flat" cmpd="sng" w="9525">
            <a:solidFill>
              <a:srgbClr val="81E552"/>
            </a:solidFill>
            <a:prstDash val="solid"/>
            <a:round/>
            <a:headEnd len="med" w="med" type="none"/>
            <a:tailEnd len="med" w="med" type="none"/>
          </a:ln>
        </p:spPr>
      </p:cxnSp>
      <p:grpSp>
        <p:nvGrpSpPr>
          <p:cNvPr id="2247" name="Google Shape;2247;p48"/>
          <p:cNvGrpSpPr/>
          <p:nvPr/>
        </p:nvGrpSpPr>
        <p:grpSpPr>
          <a:xfrm>
            <a:off x="5100949" y="1574236"/>
            <a:ext cx="595200" cy="595200"/>
            <a:chOff x="5024749" y="1645549"/>
            <a:chExt cx="595200" cy="595200"/>
          </a:xfrm>
        </p:grpSpPr>
        <p:sp>
          <p:nvSpPr>
            <p:cNvPr id="2248" name="Google Shape;2248;p48"/>
            <p:cNvSpPr/>
            <p:nvPr/>
          </p:nvSpPr>
          <p:spPr>
            <a:xfrm>
              <a:off x="5206028" y="1780364"/>
              <a:ext cx="232540" cy="318326"/>
            </a:xfrm>
            <a:custGeom>
              <a:rect b="b" l="l" r="r" t="t"/>
              <a:pathLst>
                <a:path extrusionOk="0" h="2783" w="2033">
                  <a:moveTo>
                    <a:pt x="501" y="0"/>
                  </a:moveTo>
                  <a:lnTo>
                    <a:pt x="438" y="63"/>
                  </a:lnTo>
                  <a:lnTo>
                    <a:pt x="407" y="126"/>
                  </a:lnTo>
                  <a:lnTo>
                    <a:pt x="376" y="188"/>
                  </a:lnTo>
                  <a:lnTo>
                    <a:pt x="376" y="1157"/>
                  </a:lnTo>
                  <a:lnTo>
                    <a:pt x="0" y="1157"/>
                  </a:lnTo>
                  <a:lnTo>
                    <a:pt x="0" y="1313"/>
                  </a:lnTo>
                  <a:lnTo>
                    <a:pt x="0" y="1782"/>
                  </a:lnTo>
                  <a:lnTo>
                    <a:pt x="0" y="1970"/>
                  </a:lnTo>
                  <a:lnTo>
                    <a:pt x="63" y="2157"/>
                  </a:lnTo>
                  <a:lnTo>
                    <a:pt x="157" y="2345"/>
                  </a:lnTo>
                  <a:lnTo>
                    <a:pt x="282" y="2501"/>
                  </a:lnTo>
                  <a:lnTo>
                    <a:pt x="438" y="2626"/>
                  </a:lnTo>
                  <a:lnTo>
                    <a:pt x="626" y="2720"/>
                  </a:lnTo>
                  <a:lnTo>
                    <a:pt x="813" y="2782"/>
                  </a:lnTo>
                  <a:lnTo>
                    <a:pt x="1219" y="2782"/>
                  </a:lnTo>
                  <a:lnTo>
                    <a:pt x="1407" y="2720"/>
                  </a:lnTo>
                  <a:lnTo>
                    <a:pt x="1595" y="2626"/>
                  </a:lnTo>
                  <a:lnTo>
                    <a:pt x="1751" y="2501"/>
                  </a:lnTo>
                  <a:lnTo>
                    <a:pt x="1876" y="2345"/>
                  </a:lnTo>
                  <a:lnTo>
                    <a:pt x="1970" y="2157"/>
                  </a:lnTo>
                  <a:lnTo>
                    <a:pt x="2001" y="1970"/>
                  </a:lnTo>
                  <a:lnTo>
                    <a:pt x="2032" y="1782"/>
                  </a:lnTo>
                  <a:lnTo>
                    <a:pt x="2032" y="1313"/>
                  </a:lnTo>
                  <a:lnTo>
                    <a:pt x="2032" y="1157"/>
                  </a:lnTo>
                  <a:lnTo>
                    <a:pt x="1563" y="1157"/>
                  </a:lnTo>
                  <a:lnTo>
                    <a:pt x="1563" y="188"/>
                  </a:lnTo>
                  <a:lnTo>
                    <a:pt x="1563" y="126"/>
                  </a:lnTo>
                  <a:lnTo>
                    <a:pt x="1532" y="63"/>
                  </a:lnTo>
                  <a:lnTo>
                    <a:pt x="1470" y="0"/>
                  </a:lnTo>
                  <a:lnTo>
                    <a:pt x="1313" y="0"/>
                  </a:lnTo>
                  <a:lnTo>
                    <a:pt x="1251" y="63"/>
                  </a:lnTo>
                  <a:lnTo>
                    <a:pt x="1219" y="126"/>
                  </a:lnTo>
                  <a:lnTo>
                    <a:pt x="1188" y="188"/>
                  </a:lnTo>
                  <a:lnTo>
                    <a:pt x="1188" y="1157"/>
                  </a:lnTo>
                  <a:lnTo>
                    <a:pt x="782" y="1157"/>
                  </a:lnTo>
                  <a:lnTo>
                    <a:pt x="782" y="188"/>
                  </a:lnTo>
                  <a:lnTo>
                    <a:pt x="751" y="126"/>
                  </a:lnTo>
                  <a:lnTo>
                    <a:pt x="719" y="63"/>
                  </a:lnTo>
                  <a:lnTo>
                    <a:pt x="657" y="0"/>
                  </a:lnTo>
                  <a:close/>
                </a:path>
              </a:pathLst>
            </a:custGeom>
            <a:solidFill>
              <a:srgbClr val="03C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8"/>
            <p:cNvSpPr/>
            <p:nvPr/>
          </p:nvSpPr>
          <p:spPr>
            <a:xfrm>
              <a:off x="5024749" y="1645549"/>
              <a:ext cx="595200" cy="595200"/>
            </a:xfrm>
            <a:prstGeom prst="ellipse">
              <a:avLst/>
            </a:prstGeom>
            <a:noFill/>
            <a:ln cap="flat" cmpd="sng" w="76200">
              <a:solidFill>
                <a:srgbClr val="03C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48"/>
          <p:cNvGrpSpPr/>
          <p:nvPr/>
        </p:nvGrpSpPr>
        <p:grpSpPr>
          <a:xfrm>
            <a:off x="5100949" y="3486136"/>
            <a:ext cx="595200" cy="595200"/>
            <a:chOff x="5024749" y="4032249"/>
            <a:chExt cx="595200" cy="595200"/>
          </a:xfrm>
        </p:grpSpPr>
        <p:sp>
          <p:nvSpPr>
            <p:cNvPr id="2251" name="Google Shape;2251;p48"/>
            <p:cNvSpPr/>
            <p:nvPr/>
          </p:nvSpPr>
          <p:spPr>
            <a:xfrm>
              <a:off x="5154265" y="4164446"/>
              <a:ext cx="336170" cy="330792"/>
            </a:xfrm>
            <a:custGeom>
              <a:rect b="b" l="l" r="r" t="t"/>
              <a:pathLst>
                <a:path extrusionOk="0" h="2908" w="2939">
                  <a:moveTo>
                    <a:pt x="2938" y="1"/>
                  </a:moveTo>
                  <a:lnTo>
                    <a:pt x="2532" y="188"/>
                  </a:lnTo>
                  <a:lnTo>
                    <a:pt x="2188" y="407"/>
                  </a:lnTo>
                  <a:lnTo>
                    <a:pt x="1876" y="689"/>
                  </a:lnTo>
                  <a:lnTo>
                    <a:pt x="1626" y="1001"/>
                  </a:lnTo>
                  <a:lnTo>
                    <a:pt x="1438" y="1345"/>
                  </a:lnTo>
                  <a:lnTo>
                    <a:pt x="1282" y="1720"/>
                  </a:lnTo>
                  <a:lnTo>
                    <a:pt x="1188" y="2126"/>
                  </a:lnTo>
                  <a:lnTo>
                    <a:pt x="1157" y="2595"/>
                  </a:lnTo>
                  <a:lnTo>
                    <a:pt x="1157" y="2314"/>
                  </a:lnTo>
                  <a:lnTo>
                    <a:pt x="1063" y="2126"/>
                  </a:lnTo>
                  <a:lnTo>
                    <a:pt x="938" y="1970"/>
                  </a:lnTo>
                  <a:lnTo>
                    <a:pt x="782" y="1845"/>
                  </a:lnTo>
                  <a:lnTo>
                    <a:pt x="594" y="1783"/>
                  </a:lnTo>
                  <a:lnTo>
                    <a:pt x="375" y="1720"/>
                  </a:lnTo>
                  <a:lnTo>
                    <a:pt x="0" y="1720"/>
                  </a:lnTo>
                  <a:lnTo>
                    <a:pt x="0" y="1814"/>
                  </a:lnTo>
                  <a:lnTo>
                    <a:pt x="63" y="1970"/>
                  </a:lnTo>
                  <a:lnTo>
                    <a:pt x="250" y="2251"/>
                  </a:lnTo>
                  <a:lnTo>
                    <a:pt x="469" y="2501"/>
                  </a:lnTo>
                  <a:lnTo>
                    <a:pt x="657" y="2689"/>
                  </a:lnTo>
                  <a:lnTo>
                    <a:pt x="875" y="2814"/>
                  </a:lnTo>
                  <a:lnTo>
                    <a:pt x="1063" y="2877"/>
                  </a:lnTo>
                  <a:lnTo>
                    <a:pt x="1251" y="2908"/>
                  </a:lnTo>
                  <a:lnTo>
                    <a:pt x="1438" y="2908"/>
                  </a:lnTo>
                  <a:lnTo>
                    <a:pt x="1469" y="2877"/>
                  </a:lnTo>
                  <a:lnTo>
                    <a:pt x="2313" y="1095"/>
                  </a:lnTo>
                  <a:lnTo>
                    <a:pt x="2345" y="1032"/>
                  </a:lnTo>
                  <a:lnTo>
                    <a:pt x="2407" y="1064"/>
                  </a:lnTo>
                  <a:lnTo>
                    <a:pt x="2470" y="1095"/>
                  </a:lnTo>
                  <a:lnTo>
                    <a:pt x="2470" y="1157"/>
                  </a:lnTo>
                  <a:lnTo>
                    <a:pt x="1657" y="2877"/>
                  </a:lnTo>
                  <a:lnTo>
                    <a:pt x="1657" y="2877"/>
                  </a:lnTo>
                  <a:lnTo>
                    <a:pt x="1844" y="2783"/>
                  </a:lnTo>
                  <a:lnTo>
                    <a:pt x="2032" y="2689"/>
                  </a:lnTo>
                  <a:lnTo>
                    <a:pt x="2220" y="2564"/>
                  </a:lnTo>
                  <a:lnTo>
                    <a:pt x="2376" y="2408"/>
                  </a:lnTo>
                  <a:lnTo>
                    <a:pt x="2595" y="2126"/>
                  </a:lnTo>
                  <a:lnTo>
                    <a:pt x="2751" y="1845"/>
                  </a:lnTo>
                  <a:lnTo>
                    <a:pt x="2845" y="1564"/>
                  </a:lnTo>
                  <a:lnTo>
                    <a:pt x="2907" y="1282"/>
                  </a:lnTo>
                  <a:lnTo>
                    <a:pt x="2938" y="970"/>
                  </a:lnTo>
                  <a:lnTo>
                    <a:pt x="2938" y="657"/>
                  </a:lnTo>
                  <a:lnTo>
                    <a:pt x="2938" y="1"/>
                  </a:lnTo>
                  <a:close/>
                </a:path>
              </a:pathLst>
            </a:custGeom>
            <a:solidFill>
              <a:srgbClr val="81E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8"/>
            <p:cNvSpPr/>
            <p:nvPr/>
          </p:nvSpPr>
          <p:spPr>
            <a:xfrm>
              <a:off x="5024749" y="4032249"/>
              <a:ext cx="595200" cy="595200"/>
            </a:xfrm>
            <a:prstGeom prst="ellipse">
              <a:avLst/>
            </a:prstGeom>
            <a:noFill/>
            <a:ln cap="flat" cmpd="sng" w="76200">
              <a:solidFill>
                <a:srgbClr val="81E5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3" name="Google Shape;2253;p48"/>
          <p:cNvGrpSpPr/>
          <p:nvPr/>
        </p:nvGrpSpPr>
        <p:grpSpPr>
          <a:xfrm>
            <a:off x="457203" y="1574230"/>
            <a:ext cx="3635448" cy="2277302"/>
            <a:chOff x="2148841" y="1545430"/>
            <a:chExt cx="3635448" cy="2277302"/>
          </a:xfrm>
        </p:grpSpPr>
        <p:sp>
          <p:nvSpPr>
            <p:cNvPr id="2254" name="Google Shape;2254;p48"/>
            <p:cNvSpPr/>
            <p:nvPr/>
          </p:nvSpPr>
          <p:spPr>
            <a:xfrm flipH="1">
              <a:off x="2148841" y="1696713"/>
              <a:ext cx="3635448" cy="2126019"/>
            </a:xfrm>
            <a:custGeom>
              <a:rect b="b" l="l" r="r" t="t"/>
              <a:pathLst>
                <a:path extrusionOk="0" h="154873" w="254717">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8"/>
            <p:cNvSpPr/>
            <p:nvPr/>
          </p:nvSpPr>
          <p:spPr>
            <a:xfrm>
              <a:off x="4396164" y="1682720"/>
              <a:ext cx="946711" cy="299157"/>
            </a:xfrm>
            <a:custGeom>
              <a:rect b="b" l="l" r="r" t="t"/>
              <a:pathLst>
                <a:path extrusionOk="0" h="13682" w="43298">
                  <a:moveTo>
                    <a:pt x="27246" y="1"/>
                  </a:moveTo>
                  <a:cubicBezTo>
                    <a:pt x="20709" y="1"/>
                    <a:pt x="22485" y="4761"/>
                    <a:pt x="20648" y="5909"/>
                  </a:cubicBezTo>
                  <a:cubicBezTo>
                    <a:pt x="20154" y="6218"/>
                    <a:pt x="19756" y="6317"/>
                    <a:pt x="19403" y="6317"/>
                  </a:cubicBezTo>
                  <a:cubicBezTo>
                    <a:pt x="18773" y="6317"/>
                    <a:pt x="18287" y="6002"/>
                    <a:pt x="17657" y="6002"/>
                  </a:cubicBezTo>
                  <a:cubicBezTo>
                    <a:pt x="17304" y="6002"/>
                    <a:pt x="16905" y="6101"/>
                    <a:pt x="16412" y="6410"/>
                  </a:cubicBezTo>
                  <a:cubicBezTo>
                    <a:pt x="14577" y="7610"/>
                    <a:pt x="15411" y="9979"/>
                    <a:pt x="13877" y="10312"/>
                  </a:cubicBezTo>
                  <a:cubicBezTo>
                    <a:pt x="13750" y="10340"/>
                    <a:pt x="13620" y="10353"/>
                    <a:pt x="13486" y="10353"/>
                  </a:cubicBezTo>
                  <a:cubicBezTo>
                    <a:pt x="12428" y="10353"/>
                    <a:pt x="11160" y="9571"/>
                    <a:pt x="9887" y="9571"/>
                  </a:cubicBezTo>
                  <a:cubicBezTo>
                    <a:pt x="9413" y="9571"/>
                    <a:pt x="8938" y="9680"/>
                    <a:pt x="8473" y="9979"/>
                  </a:cubicBezTo>
                  <a:cubicBezTo>
                    <a:pt x="6605" y="11146"/>
                    <a:pt x="6605" y="12180"/>
                    <a:pt x="5771" y="12180"/>
                  </a:cubicBezTo>
                  <a:cubicBezTo>
                    <a:pt x="5193" y="12180"/>
                    <a:pt x="4259" y="11869"/>
                    <a:pt x="3394" y="11869"/>
                  </a:cubicBezTo>
                  <a:cubicBezTo>
                    <a:pt x="2961" y="11869"/>
                    <a:pt x="2546" y="11947"/>
                    <a:pt x="2202" y="12180"/>
                  </a:cubicBezTo>
                  <a:cubicBezTo>
                    <a:pt x="1201" y="12847"/>
                    <a:pt x="0" y="13681"/>
                    <a:pt x="0" y="13681"/>
                  </a:cubicBezTo>
                  <a:lnTo>
                    <a:pt x="42797" y="13681"/>
                  </a:lnTo>
                  <a:cubicBezTo>
                    <a:pt x="42797" y="13681"/>
                    <a:pt x="43298" y="12180"/>
                    <a:pt x="41430" y="11180"/>
                  </a:cubicBezTo>
                  <a:cubicBezTo>
                    <a:pt x="39595" y="10146"/>
                    <a:pt x="38728" y="10979"/>
                    <a:pt x="38061" y="10146"/>
                  </a:cubicBezTo>
                  <a:cubicBezTo>
                    <a:pt x="37393" y="9312"/>
                    <a:pt x="39929" y="7110"/>
                    <a:pt x="34858" y="4908"/>
                  </a:cubicBezTo>
                  <a:cubicBezTo>
                    <a:pt x="34858" y="4908"/>
                    <a:pt x="34525" y="172"/>
                    <a:pt x="27586" y="5"/>
                  </a:cubicBezTo>
                  <a:cubicBezTo>
                    <a:pt x="27471" y="2"/>
                    <a:pt x="27357" y="1"/>
                    <a:pt x="2724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8"/>
            <p:cNvSpPr/>
            <p:nvPr/>
          </p:nvSpPr>
          <p:spPr>
            <a:xfrm>
              <a:off x="3686491" y="2161170"/>
              <a:ext cx="560159" cy="177369"/>
            </a:xfrm>
            <a:custGeom>
              <a:rect b="b" l="l" r="r" t="t"/>
              <a:pathLst>
                <a:path extrusionOk="0" h="8112" w="25619">
                  <a:moveTo>
                    <a:pt x="16047" y="1"/>
                  </a:moveTo>
                  <a:cubicBezTo>
                    <a:pt x="12257" y="1"/>
                    <a:pt x="13286" y="2823"/>
                    <a:pt x="12209" y="3508"/>
                  </a:cubicBezTo>
                  <a:cubicBezTo>
                    <a:pt x="11925" y="3689"/>
                    <a:pt x="11692" y="3747"/>
                    <a:pt x="11484" y="3747"/>
                  </a:cubicBezTo>
                  <a:cubicBezTo>
                    <a:pt x="11102" y="3747"/>
                    <a:pt x="10806" y="3549"/>
                    <a:pt x="10435" y="3549"/>
                  </a:cubicBezTo>
                  <a:cubicBezTo>
                    <a:pt x="10225" y="3549"/>
                    <a:pt x="9993" y="3612"/>
                    <a:pt x="9707" y="3808"/>
                  </a:cubicBezTo>
                  <a:cubicBezTo>
                    <a:pt x="8607" y="4508"/>
                    <a:pt x="9107" y="5876"/>
                    <a:pt x="8206" y="6110"/>
                  </a:cubicBezTo>
                  <a:cubicBezTo>
                    <a:pt x="8120" y="6132"/>
                    <a:pt x="8030" y="6142"/>
                    <a:pt x="7938" y="6142"/>
                  </a:cubicBezTo>
                  <a:cubicBezTo>
                    <a:pt x="7306" y="6142"/>
                    <a:pt x="6558" y="5678"/>
                    <a:pt x="5801" y="5678"/>
                  </a:cubicBezTo>
                  <a:cubicBezTo>
                    <a:pt x="5524" y="5678"/>
                    <a:pt x="5245" y="5740"/>
                    <a:pt x="4971" y="5909"/>
                  </a:cubicBezTo>
                  <a:cubicBezTo>
                    <a:pt x="3870" y="6610"/>
                    <a:pt x="3870" y="7210"/>
                    <a:pt x="3370" y="7210"/>
                  </a:cubicBezTo>
                  <a:cubicBezTo>
                    <a:pt x="3036" y="7210"/>
                    <a:pt x="2480" y="7033"/>
                    <a:pt x="1978" y="7033"/>
                  </a:cubicBezTo>
                  <a:cubicBezTo>
                    <a:pt x="1728" y="7033"/>
                    <a:pt x="1490" y="7077"/>
                    <a:pt x="1301" y="7210"/>
                  </a:cubicBezTo>
                  <a:cubicBezTo>
                    <a:pt x="701" y="7644"/>
                    <a:pt x="1" y="8111"/>
                    <a:pt x="1" y="8111"/>
                  </a:cubicBezTo>
                  <a:lnTo>
                    <a:pt x="25352" y="8111"/>
                  </a:lnTo>
                  <a:cubicBezTo>
                    <a:pt x="25352" y="8111"/>
                    <a:pt x="25619" y="7210"/>
                    <a:pt x="24518" y="6610"/>
                  </a:cubicBezTo>
                  <a:cubicBezTo>
                    <a:pt x="23417" y="6010"/>
                    <a:pt x="22917" y="6510"/>
                    <a:pt x="22517" y="6010"/>
                  </a:cubicBezTo>
                  <a:cubicBezTo>
                    <a:pt x="22116" y="5509"/>
                    <a:pt x="23617" y="4208"/>
                    <a:pt x="20615" y="2907"/>
                  </a:cubicBezTo>
                  <a:cubicBezTo>
                    <a:pt x="20615" y="2907"/>
                    <a:pt x="20415" y="105"/>
                    <a:pt x="16312" y="5"/>
                  </a:cubicBezTo>
                  <a:cubicBezTo>
                    <a:pt x="16221" y="2"/>
                    <a:pt x="16133" y="1"/>
                    <a:pt x="16047"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8"/>
            <p:cNvSpPr/>
            <p:nvPr/>
          </p:nvSpPr>
          <p:spPr>
            <a:xfrm>
              <a:off x="5016823" y="1926909"/>
              <a:ext cx="481402" cy="1855005"/>
            </a:xfrm>
            <a:custGeom>
              <a:rect b="b" l="l" r="r" t="t"/>
              <a:pathLst>
                <a:path extrusionOk="0" h="84839" w="22017">
                  <a:moveTo>
                    <a:pt x="10096" y="0"/>
                  </a:moveTo>
                  <a:cubicBezTo>
                    <a:pt x="8988" y="0"/>
                    <a:pt x="8677" y="3371"/>
                    <a:pt x="7773" y="7117"/>
                  </a:cubicBezTo>
                  <a:cubicBezTo>
                    <a:pt x="7306" y="9051"/>
                    <a:pt x="4871" y="11019"/>
                    <a:pt x="4471" y="13721"/>
                  </a:cubicBezTo>
                  <a:cubicBezTo>
                    <a:pt x="4171" y="15890"/>
                    <a:pt x="5872" y="18491"/>
                    <a:pt x="5605" y="21027"/>
                  </a:cubicBezTo>
                  <a:cubicBezTo>
                    <a:pt x="5338" y="23295"/>
                    <a:pt x="3103" y="25430"/>
                    <a:pt x="2870" y="27898"/>
                  </a:cubicBezTo>
                  <a:cubicBezTo>
                    <a:pt x="2636" y="30200"/>
                    <a:pt x="4504" y="32735"/>
                    <a:pt x="4304" y="35137"/>
                  </a:cubicBezTo>
                  <a:cubicBezTo>
                    <a:pt x="4137" y="37505"/>
                    <a:pt x="1936" y="39740"/>
                    <a:pt x="1769" y="42108"/>
                  </a:cubicBezTo>
                  <a:cubicBezTo>
                    <a:pt x="1635" y="44477"/>
                    <a:pt x="3537" y="46979"/>
                    <a:pt x="3403" y="49314"/>
                  </a:cubicBezTo>
                  <a:cubicBezTo>
                    <a:pt x="3270" y="51682"/>
                    <a:pt x="1102" y="54017"/>
                    <a:pt x="1002" y="56319"/>
                  </a:cubicBezTo>
                  <a:cubicBezTo>
                    <a:pt x="868" y="58787"/>
                    <a:pt x="2803" y="61255"/>
                    <a:pt x="2703" y="63524"/>
                  </a:cubicBezTo>
                  <a:cubicBezTo>
                    <a:pt x="2603" y="66026"/>
                    <a:pt x="468" y="68361"/>
                    <a:pt x="401" y="70562"/>
                  </a:cubicBezTo>
                  <a:cubicBezTo>
                    <a:pt x="301" y="73231"/>
                    <a:pt x="2269" y="75699"/>
                    <a:pt x="2203" y="77734"/>
                  </a:cubicBezTo>
                  <a:cubicBezTo>
                    <a:pt x="2069" y="82137"/>
                    <a:pt x="68" y="81236"/>
                    <a:pt x="1" y="84772"/>
                  </a:cubicBezTo>
                  <a:lnTo>
                    <a:pt x="535" y="84839"/>
                  </a:lnTo>
                  <a:lnTo>
                    <a:pt x="22017" y="84839"/>
                  </a:lnTo>
                  <a:cubicBezTo>
                    <a:pt x="21616" y="82204"/>
                    <a:pt x="19949" y="82671"/>
                    <a:pt x="19715" y="78568"/>
                  </a:cubicBezTo>
                  <a:cubicBezTo>
                    <a:pt x="19582" y="76533"/>
                    <a:pt x="21483" y="73998"/>
                    <a:pt x="21316" y="71296"/>
                  </a:cubicBezTo>
                  <a:cubicBezTo>
                    <a:pt x="21183" y="69061"/>
                    <a:pt x="18981" y="66793"/>
                    <a:pt x="18814" y="64258"/>
                  </a:cubicBezTo>
                  <a:cubicBezTo>
                    <a:pt x="18681" y="61956"/>
                    <a:pt x="20516" y="59421"/>
                    <a:pt x="20349" y="56952"/>
                  </a:cubicBezTo>
                  <a:cubicBezTo>
                    <a:pt x="20182" y="54617"/>
                    <a:pt x="17947" y="52382"/>
                    <a:pt x="17780" y="49947"/>
                  </a:cubicBezTo>
                  <a:cubicBezTo>
                    <a:pt x="17580" y="47546"/>
                    <a:pt x="19415" y="45010"/>
                    <a:pt x="19181" y="42609"/>
                  </a:cubicBezTo>
                  <a:cubicBezTo>
                    <a:pt x="18981" y="40240"/>
                    <a:pt x="16713" y="38039"/>
                    <a:pt x="16479" y="35670"/>
                  </a:cubicBezTo>
                  <a:cubicBezTo>
                    <a:pt x="16213" y="33235"/>
                    <a:pt x="18014" y="30634"/>
                    <a:pt x="17714" y="28332"/>
                  </a:cubicBezTo>
                  <a:cubicBezTo>
                    <a:pt x="17447" y="25863"/>
                    <a:pt x="15112" y="23729"/>
                    <a:pt x="14812" y="21460"/>
                  </a:cubicBezTo>
                  <a:cubicBezTo>
                    <a:pt x="14445" y="18925"/>
                    <a:pt x="16112" y="16223"/>
                    <a:pt x="15712" y="14055"/>
                  </a:cubicBezTo>
                  <a:cubicBezTo>
                    <a:pt x="15245" y="11386"/>
                    <a:pt x="12743" y="9452"/>
                    <a:pt x="12243" y="7450"/>
                  </a:cubicBezTo>
                  <a:cubicBezTo>
                    <a:pt x="11242" y="3781"/>
                    <a:pt x="11409" y="245"/>
                    <a:pt x="10208" y="12"/>
                  </a:cubicBezTo>
                  <a:cubicBezTo>
                    <a:pt x="10170" y="4"/>
                    <a:pt x="10132" y="0"/>
                    <a:pt x="10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8"/>
            <p:cNvSpPr/>
            <p:nvPr/>
          </p:nvSpPr>
          <p:spPr>
            <a:xfrm>
              <a:off x="5230532" y="2081778"/>
              <a:ext cx="22" cy="1678270"/>
            </a:xfrm>
            <a:custGeom>
              <a:rect b="b" l="l" r="r" t="t"/>
              <a:pathLst>
                <a:path extrusionOk="0" fill="none" h="76756" w="1">
                  <a:moveTo>
                    <a:pt x="1" y="0"/>
                  </a:moveTo>
                  <a:lnTo>
                    <a:pt x="1" y="76755"/>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8"/>
            <p:cNvSpPr/>
            <p:nvPr/>
          </p:nvSpPr>
          <p:spPr>
            <a:xfrm>
              <a:off x="5164172" y="2240781"/>
              <a:ext cx="139324" cy="83153"/>
            </a:xfrm>
            <a:custGeom>
              <a:rect b="b" l="l" r="r" t="t"/>
              <a:pathLst>
                <a:path extrusionOk="0" fill="none" h="3803" w="6372">
                  <a:moveTo>
                    <a:pt x="6371" y="801"/>
                  </a:moveTo>
                  <a:lnTo>
                    <a:pt x="2869" y="3803"/>
                  </a:lnTo>
                  <a:lnTo>
                    <a:pt x="0"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8"/>
            <p:cNvSpPr/>
            <p:nvPr/>
          </p:nvSpPr>
          <p:spPr>
            <a:xfrm>
              <a:off x="5164172" y="2532525"/>
              <a:ext cx="139324" cy="83896"/>
            </a:xfrm>
            <a:custGeom>
              <a:rect b="b" l="l" r="r" t="t"/>
              <a:pathLst>
                <a:path extrusionOk="0" fill="none" h="3837" w="6372">
                  <a:moveTo>
                    <a:pt x="6371" y="801"/>
                  </a:moveTo>
                  <a:lnTo>
                    <a:pt x="2869" y="3836"/>
                  </a:lnTo>
                  <a:lnTo>
                    <a:pt x="0"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8"/>
            <p:cNvSpPr/>
            <p:nvPr/>
          </p:nvSpPr>
          <p:spPr>
            <a:xfrm>
              <a:off x="5164172" y="2807478"/>
              <a:ext cx="139324" cy="83174"/>
            </a:xfrm>
            <a:custGeom>
              <a:rect b="b" l="l" r="r" t="t"/>
              <a:pathLst>
                <a:path extrusionOk="0" fill="none" h="3804" w="6372">
                  <a:moveTo>
                    <a:pt x="6371" y="801"/>
                  </a:moveTo>
                  <a:lnTo>
                    <a:pt x="2869" y="3803"/>
                  </a:lnTo>
                  <a:lnTo>
                    <a:pt x="0" y="1"/>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8"/>
            <p:cNvSpPr/>
            <p:nvPr/>
          </p:nvSpPr>
          <p:spPr>
            <a:xfrm>
              <a:off x="5164172" y="3134228"/>
              <a:ext cx="139324" cy="83174"/>
            </a:xfrm>
            <a:custGeom>
              <a:rect b="b" l="l" r="r" t="t"/>
              <a:pathLst>
                <a:path extrusionOk="0" fill="none" h="3804" w="6372">
                  <a:moveTo>
                    <a:pt x="6371" y="801"/>
                  </a:moveTo>
                  <a:lnTo>
                    <a:pt x="2869" y="38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8"/>
            <p:cNvSpPr/>
            <p:nvPr/>
          </p:nvSpPr>
          <p:spPr>
            <a:xfrm>
              <a:off x="5164172" y="3464630"/>
              <a:ext cx="139324" cy="83174"/>
            </a:xfrm>
            <a:custGeom>
              <a:rect b="b" l="l" r="r" t="t"/>
              <a:pathLst>
                <a:path extrusionOk="0" fill="none" h="3804" w="6372">
                  <a:moveTo>
                    <a:pt x="6371" y="801"/>
                  </a:moveTo>
                  <a:lnTo>
                    <a:pt x="2869" y="38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8"/>
            <p:cNvSpPr/>
            <p:nvPr/>
          </p:nvSpPr>
          <p:spPr>
            <a:xfrm>
              <a:off x="4524511" y="2173458"/>
              <a:ext cx="417228" cy="1608455"/>
            </a:xfrm>
            <a:custGeom>
              <a:rect b="b" l="l" r="r" t="t"/>
              <a:pathLst>
                <a:path extrusionOk="0" h="73563" w="19082">
                  <a:moveTo>
                    <a:pt x="8775" y="1"/>
                  </a:moveTo>
                  <a:cubicBezTo>
                    <a:pt x="7791" y="1"/>
                    <a:pt x="7548" y="2919"/>
                    <a:pt x="6772" y="6181"/>
                  </a:cubicBezTo>
                  <a:cubicBezTo>
                    <a:pt x="6339" y="7849"/>
                    <a:pt x="4271" y="9584"/>
                    <a:pt x="3904" y="11885"/>
                  </a:cubicBezTo>
                  <a:cubicBezTo>
                    <a:pt x="3603" y="13787"/>
                    <a:pt x="5105" y="16055"/>
                    <a:pt x="4871" y="18257"/>
                  </a:cubicBezTo>
                  <a:cubicBezTo>
                    <a:pt x="4638" y="20191"/>
                    <a:pt x="2669" y="22059"/>
                    <a:pt x="2503" y="24194"/>
                  </a:cubicBezTo>
                  <a:cubicBezTo>
                    <a:pt x="2303" y="26196"/>
                    <a:pt x="3904" y="28397"/>
                    <a:pt x="3737" y="30499"/>
                  </a:cubicBezTo>
                  <a:cubicBezTo>
                    <a:pt x="3570" y="32567"/>
                    <a:pt x="1669" y="34468"/>
                    <a:pt x="1535" y="36536"/>
                  </a:cubicBezTo>
                  <a:cubicBezTo>
                    <a:pt x="1402" y="38571"/>
                    <a:pt x="3070" y="40739"/>
                    <a:pt x="2936" y="42774"/>
                  </a:cubicBezTo>
                  <a:cubicBezTo>
                    <a:pt x="2836" y="44809"/>
                    <a:pt x="968" y="46844"/>
                    <a:pt x="868" y="48845"/>
                  </a:cubicBezTo>
                  <a:cubicBezTo>
                    <a:pt x="768" y="50980"/>
                    <a:pt x="2436" y="53115"/>
                    <a:pt x="2369" y="55083"/>
                  </a:cubicBezTo>
                  <a:cubicBezTo>
                    <a:pt x="2269" y="57285"/>
                    <a:pt x="435" y="59253"/>
                    <a:pt x="368" y="61187"/>
                  </a:cubicBezTo>
                  <a:cubicBezTo>
                    <a:pt x="268" y="63522"/>
                    <a:pt x="1969" y="65657"/>
                    <a:pt x="1936" y="67425"/>
                  </a:cubicBezTo>
                  <a:cubicBezTo>
                    <a:pt x="1802" y="71228"/>
                    <a:pt x="68" y="70461"/>
                    <a:pt x="1" y="73530"/>
                  </a:cubicBezTo>
                  <a:lnTo>
                    <a:pt x="468" y="73563"/>
                  </a:lnTo>
                  <a:lnTo>
                    <a:pt x="19081" y="73563"/>
                  </a:lnTo>
                  <a:cubicBezTo>
                    <a:pt x="18714" y="71261"/>
                    <a:pt x="17280" y="71662"/>
                    <a:pt x="17080" y="68126"/>
                  </a:cubicBezTo>
                  <a:cubicBezTo>
                    <a:pt x="16980" y="66358"/>
                    <a:pt x="18614" y="64156"/>
                    <a:pt x="18481" y="61821"/>
                  </a:cubicBezTo>
                  <a:cubicBezTo>
                    <a:pt x="18347" y="59887"/>
                    <a:pt x="16446" y="57918"/>
                    <a:pt x="16313" y="55717"/>
                  </a:cubicBezTo>
                  <a:cubicBezTo>
                    <a:pt x="16179" y="53715"/>
                    <a:pt x="17814" y="51514"/>
                    <a:pt x="17647" y="49379"/>
                  </a:cubicBezTo>
                  <a:cubicBezTo>
                    <a:pt x="17480" y="47344"/>
                    <a:pt x="15545" y="45409"/>
                    <a:pt x="15412" y="43308"/>
                  </a:cubicBezTo>
                  <a:cubicBezTo>
                    <a:pt x="15245" y="41206"/>
                    <a:pt x="16813" y="39038"/>
                    <a:pt x="16646" y="36970"/>
                  </a:cubicBezTo>
                  <a:cubicBezTo>
                    <a:pt x="16479" y="34869"/>
                    <a:pt x="14511" y="32967"/>
                    <a:pt x="14311" y="30932"/>
                  </a:cubicBezTo>
                  <a:cubicBezTo>
                    <a:pt x="14078" y="28831"/>
                    <a:pt x="15612" y="26563"/>
                    <a:pt x="15379" y="24561"/>
                  </a:cubicBezTo>
                  <a:cubicBezTo>
                    <a:pt x="15145" y="22426"/>
                    <a:pt x="13110" y="20558"/>
                    <a:pt x="12843" y="18590"/>
                  </a:cubicBezTo>
                  <a:cubicBezTo>
                    <a:pt x="12543" y="16422"/>
                    <a:pt x="13978" y="14054"/>
                    <a:pt x="13644" y="12186"/>
                  </a:cubicBezTo>
                  <a:cubicBezTo>
                    <a:pt x="13210" y="9851"/>
                    <a:pt x="11075" y="8183"/>
                    <a:pt x="10608" y="6482"/>
                  </a:cubicBezTo>
                  <a:cubicBezTo>
                    <a:pt x="9775" y="3279"/>
                    <a:pt x="9875" y="210"/>
                    <a:pt x="8874" y="10"/>
                  </a:cubicBezTo>
                  <a:cubicBezTo>
                    <a:pt x="8840" y="4"/>
                    <a:pt x="8807" y="1"/>
                    <a:pt x="87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8"/>
            <p:cNvSpPr/>
            <p:nvPr/>
          </p:nvSpPr>
          <p:spPr>
            <a:xfrm>
              <a:off x="4709052" y="2307884"/>
              <a:ext cx="22" cy="1455072"/>
            </a:xfrm>
            <a:custGeom>
              <a:rect b="b" l="l" r="r" t="t"/>
              <a:pathLst>
                <a:path extrusionOk="0" fill="none" h="66548" w="1">
                  <a:moveTo>
                    <a:pt x="0" y="0"/>
                  </a:moveTo>
                  <a:lnTo>
                    <a:pt x="0" y="66548"/>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8"/>
            <p:cNvSpPr/>
            <p:nvPr/>
          </p:nvSpPr>
          <p:spPr>
            <a:xfrm>
              <a:off x="4652159" y="2445000"/>
              <a:ext cx="120367" cy="72942"/>
            </a:xfrm>
            <a:custGeom>
              <a:rect b="b" l="l" r="r" t="t"/>
              <a:pathLst>
                <a:path extrusionOk="0" fill="none" h="3336" w="5505">
                  <a:moveTo>
                    <a:pt x="5504" y="701"/>
                  </a:moveTo>
                  <a:lnTo>
                    <a:pt x="2469" y="3336"/>
                  </a:lnTo>
                  <a:lnTo>
                    <a:pt x="0"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8"/>
            <p:cNvSpPr/>
            <p:nvPr/>
          </p:nvSpPr>
          <p:spPr>
            <a:xfrm>
              <a:off x="4652159" y="2698809"/>
              <a:ext cx="120367" cy="72220"/>
            </a:xfrm>
            <a:custGeom>
              <a:rect b="b" l="l" r="r" t="t"/>
              <a:pathLst>
                <a:path extrusionOk="0" fill="none" h="3303" w="5505">
                  <a:moveTo>
                    <a:pt x="5504" y="668"/>
                  </a:moveTo>
                  <a:lnTo>
                    <a:pt x="2469" y="3303"/>
                  </a:lnTo>
                  <a:lnTo>
                    <a:pt x="0" y="1"/>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8"/>
            <p:cNvSpPr/>
            <p:nvPr/>
          </p:nvSpPr>
          <p:spPr>
            <a:xfrm>
              <a:off x="4652159" y="2936569"/>
              <a:ext cx="120367" cy="72242"/>
            </a:xfrm>
            <a:custGeom>
              <a:rect b="b" l="l" r="r" t="t"/>
              <a:pathLst>
                <a:path extrusionOk="0" fill="none" h="3304" w="5505">
                  <a:moveTo>
                    <a:pt x="5504" y="701"/>
                  </a:moveTo>
                  <a:lnTo>
                    <a:pt x="2469" y="33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8"/>
            <p:cNvSpPr/>
            <p:nvPr/>
          </p:nvSpPr>
          <p:spPr>
            <a:xfrm>
              <a:off x="4652159" y="3220289"/>
              <a:ext cx="120367" cy="72242"/>
            </a:xfrm>
            <a:custGeom>
              <a:rect b="b" l="l" r="r" t="t"/>
              <a:pathLst>
                <a:path extrusionOk="0" fill="none" h="3304" w="5505">
                  <a:moveTo>
                    <a:pt x="5504" y="701"/>
                  </a:moveTo>
                  <a:lnTo>
                    <a:pt x="2469" y="33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8"/>
            <p:cNvSpPr/>
            <p:nvPr/>
          </p:nvSpPr>
          <p:spPr>
            <a:xfrm>
              <a:off x="4652159" y="3506939"/>
              <a:ext cx="120367" cy="72220"/>
            </a:xfrm>
            <a:custGeom>
              <a:rect b="b" l="l" r="r" t="t"/>
              <a:pathLst>
                <a:path extrusionOk="0" fill="none" h="3303" w="5505">
                  <a:moveTo>
                    <a:pt x="5504" y="667"/>
                  </a:moveTo>
                  <a:lnTo>
                    <a:pt x="2469" y="3303"/>
                  </a:lnTo>
                  <a:lnTo>
                    <a:pt x="0" y="0"/>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8"/>
            <p:cNvSpPr/>
            <p:nvPr/>
          </p:nvSpPr>
          <p:spPr>
            <a:xfrm>
              <a:off x="3085510" y="1545430"/>
              <a:ext cx="581303" cy="2236483"/>
            </a:xfrm>
            <a:custGeom>
              <a:rect b="b" l="l" r="r" t="t"/>
              <a:pathLst>
                <a:path extrusionOk="0" h="102286" w="26586">
                  <a:moveTo>
                    <a:pt x="12242" y="1"/>
                  </a:moveTo>
                  <a:cubicBezTo>
                    <a:pt x="10854" y="1"/>
                    <a:pt x="10507" y="4058"/>
                    <a:pt x="9407" y="8586"/>
                  </a:cubicBezTo>
                  <a:cubicBezTo>
                    <a:pt x="8840" y="10954"/>
                    <a:pt x="5904" y="13322"/>
                    <a:pt x="5437" y="16558"/>
                  </a:cubicBezTo>
                  <a:cubicBezTo>
                    <a:pt x="5037" y="19160"/>
                    <a:pt x="7105" y="22362"/>
                    <a:pt x="6772" y="25398"/>
                  </a:cubicBezTo>
                  <a:cubicBezTo>
                    <a:pt x="6472" y="28100"/>
                    <a:pt x="3736" y="30735"/>
                    <a:pt x="3469" y="33670"/>
                  </a:cubicBezTo>
                  <a:cubicBezTo>
                    <a:pt x="3236" y="36439"/>
                    <a:pt x="5437" y="39508"/>
                    <a:pt x="5237" y="42443"/>
                  </a:cubicBezTo>
                  <a:cubicBezTo>
                    <a:pt x="5004" y="45245"/>
                    <a:pt x="2369" y="47947"/>
                    <a:pt x="2168" y="50816"/>
                  </a:cubicBezTo>
                  <a:cubicBezTo>
                    <a:pt x="2002" y="53685"/>
                    <a:pt x="4270" y="56687"/>
                    <a:pt x="4137" y="59522"/>
                  </a:cubicBezTo>
                  <a:cubicBezTo>
                    <a:pt x="3970" y="62457"/>
                    <a:pt x="1368" y="65159"/>
                    <a:pt x="1234" y="67961"/>
                  </a:cubicBezTo>
                  <a:cubicBezTo>
                    <a:pt x="1068" y="70930"/>
                    <a:pt x="3403" y="73899"/>
                    <a:pt x="3303" y="76634"/>
                  </a:cubicBezTo>
                  <a:cubicBezTo>
                    <a:pt x="3169" y="79670"/>
                    <a:pt x="601" y="82472"/>
                    <a:pt x="534" y="85107"/>
                  </a:cubicBezTo>
                  <a:cubicBezTo>
                    <a:pt x="401" y="88343"/>
                    <a:pt x="2769" y="91311"/>
                    <a:pt x="2702" y="93780"/>
                  </a:cubicBezTo>
                  <a:cubicBezTo>
                    <a:pt x="2535" y="99117"/>
                    <a:pt x="100" y="97983"/>
                    <a:pt x="0" y="102286"/>
                  </a:cubicBezTo>
                  <a:lnTo>
                    <a:pt x="26586" y="102286"/>
                  </a:lnTo>
                  <a:cubicBezTo>
                    <a:pt x="26086" y="99117"/>
                    <a:pt x="24051" y="99651"/>
                    <a:pt x="23784" y="94781"/>
                  </a:cubicBezTo>
                  <a:cubicBezTo>
                    <a:pt x="23650" y="92279"/>
                    <a:pt x="25952" y="89243"/>
                    <a:pt x="25752" y="85974"/>
                  </a:cubicBezTo>
                  <a:cubicBezTo>
                    <a:pt x="25585" y="83306"/>
                    <a:pt x="22950" y="80570"/>
                    <a:pt x="22716" y="77502"/>
                  </a:cubicBezTo>
                  <a:cubicBezTo>
                    <a:pt x="22550" y="74733"/>
                    <a:pt x="24818" y="71664"/>
                    <a:pt x="24584" y="68695"/>
                  </a:cubicBezTo>
                  <a:cubicBezTo>
                    <a:pt x="24384" y="65860"/>
                    <a:pt x="21682" y="63158"/>
                    <a:pt x="21449" y="60256"/>
                  </a:cubicBezTo>
                  <a:cubicBezTo>
                    <a:pt x="21215" y="57387"/>
                    <a:pt x="23450" y="54285"/>
                    <a:pt x="23183" y="51416"/>
                  </a:cubicBezTo>
                  <a:cubicBezTo>
                    <a:pt x="22917" y="48514"/>
                    <a:pt x="20181" y="45879"/>
                    <a:pt x="19914" y="43010"/>
                  </a:cubicBezTo>
                  <a:cubicBezTo>
                    <a:pt x="19614" y="40108"/>
                    <a:pt x="21749" y="36939"/>
                    <a:pt x="21416" y="34137"/>
                  </a:cubicBezTo>
                  <a:cubicBezTo>
                    <a:pt x="21082" y="31168"/>
                    <a:pt x="18280" y="28600"/>
                    <a:pt x="17880" y="25865"/>
                  </a:cubicBezTo>
                  <a:cubicBezTo>
                    <a:pt x="17479" y="22829"/>
                    <a:pt x="19447" y="19560"/>
                    <a:pt x="18980" y="16925"/>
                  </a:cubicBezTo>
                  <a:cubicBezTo>
                    <a:pt x="18413" y="13723"/>
                    <a:pt x="15411" y="11388"/>
                    <a:pt x="14777" y="9019"/>
                  </a:cubicBezTo>
                  <a:cubicBezTo>
                    <a:pt x="13610" y="4583"/>
                    <a:pt x="13743" y="313"/>
                    <a:pt x="12376" y="13"/>
                  </a:cubicBezTo>
                  <a:cubicBezTo>
                    <a:pt x="12330" y="5"/>
                    <a:pt x="12285" y="1"/>
                    <a:pt x="122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8"/>
            <p:cNvSpPr/>
            <p:nvPr/>
          </p:nvSpPr>
          <p:spPr>
            <a:xfrm>
              <a:off x="3343692" y="1731676"/>
              <a:ext cx="22" cy="2023999"/>
            </a:xfrm>
            <a:custGeom>
              <a:rect b="b" l="l" r="r" t="t"/>
              <a:pathLst>
                <a:path extrusionOk="0" fill="none" h="92568" w="1">
                  <a:moveTo>
                    <a:pt x="1" y="1"/>
                  </a:moveTo>
                  <a:lnTo>
                    <a:pt x="1" y="92567"/>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8"/>
            <p:cNvSpPr/>
            <p:nvPr/>
          </p:nvSpPr>
          <p:spPr>
            <a:xfrm>
              <a:off x="3264191" y="1922776"/>
              <a:ext cx="167770" cy="100666"/>
            </a:xfrm>
            <a:custGeom>
              <a:rect b="b" l="l" r="r" t="t"/>
              <a:pathLst>
                <a:path extrusionOk="0" fill="none" h="4604" w="7673">
                  <a:moveTo>
                    <a:pt x="7673" y="968"/>
                  </a:moveTo>
                  <a:lnTo>
                    <a:pt x="3437" y="4604"/>
                  </a:lnTo>
                  <a:lnTo>
                    <a:pt x="1"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8"/>
            <p:cNvSpPr/>
            <p:nvPr/>
          </p:nvSpPr>
          <p:spPr>
            <a:xfrm>
              <a:off x="3264191" y="2275043"/>
              <a:ext cx="167770" cy="100688"/>
            </a:xfrm>
            <a:custGeom>
              <a:rect b="b" l="l" r="r" t="t"/>
              <a:pathLst>
                <a:path extrusionOk="0" fill="none" h="4605" w="7673">
                  <a:moveTo>
                    <a:pt x="7673" y="968"/>
                  </a:moveTo>
                  <a:lnTo>
                    <a:pt x="3437" y="4604"/>
                  </a:lnTo>
                  <a:lnTo>
                    <a:pt x="1" y="1"/>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8"/>
            <p:cNvSpPr/>
            <p:nvPr/>
          </p:nvSpPr>
          <p:spPr>
            <a:xfrm>
              <a:off x="3264191" y="2606189"/>
              <a:ext cx="167770" cy="100666"/>
            </a:xfrm>
            <a:custGeom>
              <a:rect b="b" l="l" r="r" t="t"/>
              <a:pathLst>
                <a:path extrusionOk="0" fill="none" h="4604" w="7673">
                  <a:moveTo>
                    <a:pt x="7673" y="968"/>
                  </a:moveTo>
                  <a:lnTo>
                    <a:pt x="3437" y="4603"/>
                  </a:lnTo>
                  <a:lnTo>
                    <a:pt x="1"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8"/>
            <p:cNvSpPr/>
            <p:nvPr/>
          </p:nvSpPr>
          <p:spPr>
            <a:xfrm>
              <a:off x="3264191" y="3000764"/>
              <a:ext cx="167770" cy="100666"/>
            </a:xfrm>
            <a:custGeom>
              <a:rect b="b" l="l" r="r" t="t"/>
              <a:pathLst>
                <a:path extrusionOk="0" fill="none" h="4604" w="7673">
                  <a:moveTo>
                    <a:pt x="7673" y="968"/>
                  </a:moveTo>
                  <a:lnTo>
                    <a:pt x="3437" y="4604"/>
                  </a:lnTo>
                  <a:lnTo>
                    <a:pt x="1"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8"/>
            <p:cNvSpPr/>
            <p:nvPr/>
          </p:nvSpPr>
          <p:spPr>
            <a:xfrm>
              <a:off x="3264191" y="3398992"/>
              <a:ext cx="167770" cy="100666"/>
            </a:xfrm>
            <a:custGeom>
              <a:rect b="b" l="l" r="r" t="t"/>
              <a:pathLst>
                <a:path extrusionOk="0" fill="none" h="4604" w="7673">
                  <a:moveTo>
                    <a:pt x="7673" y="968"/>
                  </a:moveTo>
                  <a:lnTo>
                    <a:pt x="3437" y="4604"/>
                  </a:lnTo>
                  <a:lnTo>
                    <a:pt x="1" y="0"/>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8"/>
            <p:cNvSpPr/>
            <p:nvPr/>
          </p:nvSpPr>
          <p:spPr>
            <a:xfrm>
              <a:off x="2975376" y="3155394"/>
              <a:ext cx="1203450" cy="583489"/>
            </a:xfrm>
            <a:custGeom>
              <a:rect b="b" l="l" r="r" t="t"/>
              <a:pathLst>
                <a:path extrusionOk="0" fill="none" h="26686" w="55040">
                  <a:moveTo>
                    <a:pt x="0" y="0"/>
                  </a:moveTo>
                  <a:lnTo>
                    <a:pt x="0" y="22583"/>
                  </a:lnTo>
                  <a:cubicBezTo>
                    <a:pt x="0" y="24851"/>
                    <a:pt x="1835" y="26686"/>
                    <a:pt x="4103" y="26686"/>
                  </a:cubicBezTo>
                  <a:lnTo>
                    <a:pt x="50937" y="26686"/>
                  </a:lnTo>
                  <a:cubicBezTo>
                    <a:pt x="53205" y="26686"/>
                    <a:pt x="55040" y="24851"/>
                    <a:pt x="55040" y="22583"/>
                  </a:cubicBezTo>
                  <a:lnTo>
                    <a:pt x="55040" y="20014"/>
                  </a:lnTo>
                </a:path>
              </a:pathLst>
            </a:custGeom>
            <a:noFill/>
            <a:ln cap="rnd" cmpd="sng" w="2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8"/>
            <p:cNvSpPr/>
            <p:nvPr/>
          </p:nvSpPr>
          <p:spPr>
            <a:xfrm>
              <a:off x="2931602" y="3059100"/>
              <a:ext cx="75893" cy="56193"/>
            </a:xfrm>
            <a:custGeom>
              <a:rect b="b" l="l" r="r" t="t"/>
              <a:pathLst>
                <a:path extrusionOk="0" h="2570" w="3471">
                  <a:moveTo>
                    <a:pt x="1" y="1"/>
                  </a:moveTo>
                  <a:lnTo>
                    <a:pt x="1" y="2569"/>
                  </a:lnTo>
                  <a:lnTo>
                    <a:pt x="3470" y="2569"/>
                  </a:lnTo>
                  <a:lnTo>
                    <a:pt x="3470" y="1"/>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8"/>
            <p:cNvSpPr/>
            <p:nvPr/>
          </p:nvSpPr>
          <p:spPr>
            <a:xfrm>
              <a:off x="2565473" y="2789242"/>
              <a:ext cx="375641" cy="1019674"/>
            </a:xfrm>
            <a:custGeom>
              <a:rect b="b" l="l" r="r" t="t"/>
              <a:pathLst>
                <a:path extrusionOk="0" h="46635" w="17180">
                  <a:moveTo>
                    <a:pt x="1" y="1"/>
                  </a:moveTo>
                  <a:lnTo>
                    <a:pt x="1" y="46634"/>
                  </a:lnTo>
                  <a:lnTo>
                    <a:pt x="17180" y="46634"/>
                  </a:lnTo>
                  <a:lnTo>
                    <a:pt x="171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8"/>
            <p:cNvSpPr/>
            <p:nvPr/>
          </p:nvSpPr>
          <p:spPr>
            <a:xfrm>
              <a:off x="2565473" y="2789242"/>
              <a:ext cx="167770" cy="1019674"/>
            </a:xfrm>
            <a:custGeom>
              <a:rect b="b" l="l" r="r" t="t"/>
              <a:pathLst>
                <a:path extrusionOk="0" h="46635" w="7673">
                  <a:moveTo>
                    <a:pt x="1" y="1"/>
                  </a:moveTo>
                  <a:lnTo>
                    <a:pt x="1" y="46634"/>
                  </a:lnTo>
                  <a:lnTo>
                    <a:pt x="7673" y="46634"/>
                  </a:lnTo>
                  <a:lnTo>
                    <a:pt x="7673" y="6172"/>
                  </a:lnTo>
                  <a:lnTo>
                    <a:pt x="7606" y="1"/>
                  </a:ln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8"/>
            <p:cNvSpPr/>
            <p:nvPr/>
          </p:nvSpPr>
          <p:spPr>
            <a:xfrm>
              <a:off x="2565473" y="2789242"/>
              <a:ext cx="167770" cy="1019674"/>
            </a:xfrm>
            <a:custGeom>
              <a:rect b="b" l="l" r="r" t="t"/>
              <a:pathLst>
                <a:path extrusionOk="0" h="46635" w="7673">
                  <a:moveTo>
                    <a:pt x="1" y="1"/>
                  </a:moveTo>
                  <a:lnTo>
                    <a:pt x="1" y="46634"/>
                  </a:lnTo>
                  <a:lnTo>
                    <a:pt x="7673" y="46634"/>
                  </a:lnTo>
                  <a:lnTo>
                    <a:pt x="7673" y="6172"/>
                  </a:lnTo>
                  <a:lnTo>
                    <a:pt x="76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8"/>
            <p:cNvSpPr/>
            <p:nvPr/>
          </p:nvSpPr>
          <p:spPr>
            <a:xfrm>
              <a:off x="2694564" y="3220289"/>
              <a:ext cx="111621" cy="163397"/>
            </a:xfrm>
            <a:custGeom>
              <a:rect b="b" l="l" r="r" t="t"/>
              <a:pathLst>
                <a:path extrusionOk="0" h="7473" w="5105">
                  <a:moveTo>
                    <a:pt x="1902" y="1"/>
                  </a:moveTo>
                  <a:lnTo>
                    <a:pt x="635" y="3370"/>
                  </a:lnTo>
                  <a:lnTo>
                    <a:pt x="1535" y="3370"/>
                  </a:lnTo>
                  <a:lnTo>
                    <a:pt x="1" y="7473"/>
                  </a:lnTo>
                  <a:lnTo>
                    <a:pt x="1" y="7473"/>
                  </a:lnTo>
                  <a:lnTo>
                    <a:pt x="5104" y="2403"/>
                  </a:lnTo>
                  <a:lnTo>
                    <a:pt x="3904" y="2403"/>
                  </a:lnTo>
                  <a:lnTo>
                    <a:pt x="4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8"/>
            <p:cNvSpPr/>
            <p:nvPr/>
          </p:nvSpPr>
          <p:spPr>
            <a:xfrm>
              <a:off x="2565473" y="2789242"/>
              <a:ext cx="375641" cy="1019674"/>
            </a:xfrm>
            <a:custGeom>
              <a:rect b="b" l="l" r="r" t="t"/>
              <a:pathLst>
                <a:path extrusionOk="0" fill="none" h="46635" w="17180">
                  <a:moveTo>
                    <a:pt x="1" y="1"/>
                  </a:moveTo>
                  <a:lnTo>
                    <a:pt x="17180" y="1"/>
                  </a:lnTo>
                  <a:lnTo>
                    <a:pt x="17180" y="46634"/>
                  </a:lnTo>
                  <a:lnTo>
                    <a:pt x="1" y="46634"/>
                  </a:lnTo>
                  <a:close/>
                </a:path>
              </a:pathLst>
            </a:custGeom>
            <a:solidFill>
              <a:schemeClr val="lt1"/>
            </a:solid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8"/>
            <p:cNvSpPr/>
            <p:nvPr/>
          </p:nvSpPr>
          <p:spPr>
            <a:xfrm>
              <a:off x="2565473" y="2517198"/>
              <a:ext cx="375641" cy="573300"/>
            </a:xfrm>
            <a:custGeom>
              <a:rect b="b" l="l" r="r" t="t"/>
              <a:pathLst>
                <a:path extrusionOk="0" h="26220" w="17180">
                  <a:moveTo>
                    <a:pt x="8573" y="1"/>
                  </a:moveTo>
                  <a:cubicBezTo>
                    <a:pt x="3837" y="1"/>
                    <a:pt x="1" y="5871"/>
                    <a:pt x="1" y="13110"/>
                  </a:cubicBezTo>
                  <a:cubicBezTo>
                    <a:pt x="1" y="20348"/>
                    <a:pt x="3837" y="26219"/>
                    <a:pt x="8573" y="26219"/>
                  </a:cubicBezTo>
                  <a:cubicBezTo>
                    <a:pt x="13343" y="26219"/>
                    <a:pt x="17180" y="20348"/>
                    <a:pt x="17180" y="13110"/>
                  </a:cubicBezTo>
                  <a:cubicBezTo>
                    <a:pt x="17180" y="5871"/>
                    <a:pt x="13343" y="1"/>
                    <a:pt x="8573" y="1"/>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8"/>
            <p:cNvSpPr/>
            <p:nvPr/>
          </p:nvSpPr>
          <p:spPr>
            <a:xfrm>
              <a:off x="2695307" y="2713393"/>
              <a:ext cx="115972" cy="92664"/>
            </a:xfrm>
            <a:custGeom>
              <a:rect b="b" l="l" r="r" t="t"/>
              <a:pathLst>
                <a:path extrusionOk="0" h="4238" w="5304">
                  <a:moveTo>
                    <a:pt x="634" y="1"/>
                  </a:moveTo>
                  <a:cubicBezTo>
                    <a:pt x="267" y="1"/>
                    <a:pt x="0" y="301"/>
                    <a:pt x="0" y="668"/>
                  </a:cubicBezTo>
                  <a:lnTo>
                    <a:pt x="0" y="3570"/>
                  </a:lnTo>
                  <a:cubicBezTo>
                    <a:pt x="0" y="3937"/>
                    <a:pt x="267" y="4237"/>
                    <a:pt x="634" y="4237"/>
                  </a:cubicBezTo>
                  <a:lnTo>
                    <a:pt x="4670" y="4237"/>
                  </a:lnTo>
                  <a:cubicBezTo>
                    <a:pt x="5004" y="4237"/>
                    <a:pt x="5304" y="3937"/>
                    <a:pt x="5304" y="3570"/>
                  </a:cubicBezTo>
                  <a:lnTo>
                    <a:pt x="5304" y="668"/>
                  </a:lnTo>
                  <a:cubicBezTo>
                    <a:pt x="5304" y="301"/>
                    <a:pt x="5004" y="1"/>
                    <a:pt x="4670" y="1"/>
                  </a:cubicBez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8"/>
            <p:cNvSpPr/>
            <p:nvPr/>
          </p:nvSpPr>
          <p:spPr>
            <a:xfrm>
              <a:off x="2668304" y="2910527"/>
              <a:ext cx="149557" cy="128173"/>
            </a:xfrm>
            <a:custGeom>
              <a:rect b="b" l="l" r="r" t="t"/>
              <a:pathLst>
                <a:path extrusionOk="0" h="5862" w="6840">
                  <a:moveTo>
                    <a:pt x="3880" y="0"/>
                  </a:moveTo>
                  <a:cubicBezTo>
                    <a:pt x="3160" y="0"/>
                    <a:pt x="2428" y="266"/>
                    <a:pt x="1836" y="858"/>
                  </a:cubicBezTo>
                  <a:cubicBezTo>
                    <a:pt x="1" y="2726"/>
                    <a:pt x="1302" y="5862"/>
                    <a:pt x="3904" y="5862"/>
                  </a:cubicBezTo>
                  <a:cubicBezTo>
                    <a:pt x="5505" y="5862"/>
                    <a:pt x="6839" y="4561"/>
                    <a:pt x="6839" y="2927"/>
                  </a:cubicBezTo>
                  <a:cubicBezTo>
                    <a:pt x="6839" y="1165"/>
                    <a:pt x="5387" y="0"/>
                    <a:pt x="3880"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8"/>
            <p:cNvSpPr/>
            <p:nvPr/>
          </p:nvSpPr>
          <p:spPr>
            <a:xfrm>
              <a:off x="2710613" y="2942341"/>
              <a:ext cx="75150" cy="64283"/>
            </a:xfrm>
            <a:custGeom>
              <a:rect b="b" l="l" r="r" t="t"/>
              <a:pathLst>
                <a:path extrusionOk="0" h="2940" w="3437">
                  <a:moveTo>
                    <a:pt x="1939" y="1"/>
                  </a:moveTo>
                  <a:cubicBezTo>
                    <a:pt x="1575" y="1"/>
                    <a:pt x="1203" y="136"/>
                    <a:pt x="901" y="437"/>
                  </a:cubicBezTo>
                  <a:cubicBezTo>
                    <a:pt x="1" y="1371"/>
                    <a:pt x="634" y="2939"/>
                    <a:pt x="1969" y="2939"/>
                  </a:cubicBezTo>
                  <a:cubicBezTo>
                    <a:pt x="2769" y="2939"/>
                    <a:pt x="3403" y="2305"/>
                    <a:pt x="3436" y="1472"/>
                  </a:cubicBezTo>
                  <a:cubicBezTo>
                    <a:pt x="3436" y="591"/>
                    <a:pt x="2703" y="1"/>
                    <a:pt x="19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8"/>
            <p:cNvSpPr/>
            <p:nvPr/>
          </p:nvSpPr>
          <p:spPr>
            <a:xfrm>
              <a:off x="2726662" y="2589112"/>
              <a:ext cx="46704" cy="40428"/>
            </a:xfrm>
            <a:custGeom>
              <a:rect b="b" l="l" r="r" t="t"/>
              <a:pathLst>
                <a:path extrusionOk="0" h="1849" w="2136">
                  <a:moveTo>
                    <a:pt x="1207" y="0"/>
                  </a:moveTo>
                  <a:cubicBezTo>
                    <a:pt x="981" y="0"/>
                    <a:pt x="751" y="86"/>
                    <a:pt x="568" y="281"/>
                  </a:cubicBezTo>
                  <a:cubicBezTo>
                    <a:pt x="1" y="848"/>
                    <a:pt x="401" y="1849"/>
                    <a:pt x="1235" y="1849"/>
                  </a:cubicBezTo>
                  <a:cubicBezTo>
                    <a:pt x="1735" y="1849"/>
                    <a:pt x="2135" y="1415"/>
                    <a:pt x="2135" y="915"/>
                  </a:cubicBezTo>
                  <a:cubicBezTo>
                    <a:pt x="2135" y="374"/>
                    <a:pt x="1678" y="0"/>
                    <a:pt x="1207"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8"/>
            <p:cNvSpPr/>
            <p:nvPr/>
          </p:nvSpPr>
          <p:spPr>
            <a:xfrm>
              <a:off x="2959327" y="3110155"/>
              <a:ext cx="33563" cy="56193"/>
            </a:xfrm>
            <a:custGeom>
              <a:rect b="b" l="l" r="r" t="t"/>
              <a:pathLst>
                <a:path extrusionOk="0" h="2570" w="1535">
                  <a:moveTo>
                    <a:pt x="0" y="1"/>
                  </a:moveTo>
                  <a:lnTo>
                    <a:pt x="0" y="2569"/>
                  </a:lnTo>
                  <a:lnTo>
                    <a:pt x="1535" y="2569"/>
                  </a:lnTo>
                  <a:lnTo>
                    <a:pt x="1535" y="1"/>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8"/>
            <p:cNvSpPr/>
            <p:nvPr/>
          </p:nvSpPr>
          <p:spPr>
            <a:xfrm>
              <a:off x="2565473" y="3621446"/>
              <a:ext cx="375641" cy="187471"/>
            </a:xfrm>
            <a:custGeom>
              <a:rect b="b" l="l" r="r" t="t"/>
              <a:pathLst>
                <a:path extrusionOk="0" h="8574" w="17180">
                  <a:moveTo>
                    <a:pt x="1" y="0"/>
                  </a:moveTo>
                  <a:lnTo>
                    <a:pt x="1" y="8573"/>
                  </a:lnTo>
                  <a:lnTo>
                    <a:pt x="17180" y="8573"/>
                  </a:lnTo>
                  <a:lnTo>
                    <a:pt x="17180" y="0"/>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8"/>
            <p:cNvSpPr/>
            <p:nvPr/>
          </p:nvSpPr>
          <p:spPr>
            <a:xfrm>
              <a:off x="3585103" y="2950256"/>
              <a:ext cx="178003" cy="143150"/>
            </a:xfrm>
            <a:custGeom>
              <a:rect b="b" l="l" r="r" t="t"/>
              <a:pathLst>
                <a:path extrusionOk="0" h="6547" w="8141">
                  <a:moveTo>
                    <a:pt x="2409" y="1"/>
                  </a:moveTo>
                  <a:cubicBezTo>
                    <a:pt x="2207" y="1"/>
                    <a:pt x="2025" y="14"/>
                    <a:pt x="1869" y="42"/>
                  </a:cubicBezTo>
                  <a:cubicBezTo>
                    <a:pt x="1068" y="176"/>
                    <a:pt x="601" y="1043"/>
                    <a:pt x="301" y="1910"/>
                  </a:cubicBezTo>
                  <a:cubicBezTo>
                    <a:pt x="1" y="2844"/>
                    <a:pt x="701" y="3778"/>
                    <a:pt x="1669" y="3778"/>
                  </a:cubicBezTo>
                  <a:lnTo>
                    <a:pt x="1869" y="3778"/>
                  </a:lnTo>
                  <a:cubicBezTo>
                    <a:pt x="1735" y="4078"/>
                    <a:pt x="1502" y="4345"/>
                    <a:pt x="1268" y="4545"/>
                  </a:cubicBezTo>
                  <a:cubicBezTo>
                    <a:pt x="668" y="5046"/>
                    <a:pt x="668" y="6013"/>
                    <a:pt x="1268" y="6513"/>
                  </a:cubicBezTo>
                  <a:lnTo>
                    <a:pt x="1335" y="6547"/>
                  </a:lnTo>
                  <a:lnTo>
                    <a:pt x="4104" y="3511"/>
                  </a:lnTo>
                  <a:lnTo>
                    <a:pt x="7573" y="3511"/>
                  </a:lnTo>
                  <a:cubicBezTo>
                    <a:pt x="8140" y="3511"/>
                    <a:pt x="8140" y="3078"/>
                    <a:pt x="8140" y="2110"/>
                  </a:cubicBezTo>
                  <a:cubicBezTo>
                    <a:pt x="8140" y="1234"/>
                    <a:pt x="4359" y="1"/>
                    <a:pt x="2409" y="1"/>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8"/>
            <p:cNvSpPr/>
            <p:nvPr/>
          </p:nvSpPr>
          <p:spPr>
            <a:xfrm>
              <a:off x="4313011" y="3115599"/>
              <a:ext cx="1154581" cy="482517"/>
            </a:xfrm>
            <a:custGeom>
              <a:rect b="b" l="l" r="r" t="t"/>
              <a:pathLst>
                <a:path extrusionOk="0" h="22068" w="52805">
                  <a:moveTo>
                    <a:pt x="47955" y="1"/>
                  </a:moveTo>
                  <a:cubicBezTo>
                    <a:pt x="45158" y="1"/>
                    <a:pt x="41513" y="4923"/>
                    <a:pt x="39762" y="9859"/>
                  </a:cubicBezTo>
                  <a:lnTo>
                    <a:pt x="19181" y="9859"/>
                  </a:lnTo>
                  <a:cubicBezTo>
                    <a:pt x="19181" y="9859"/>
                    <a:pt x="15246" y="1959"/>
                    <a:pt x="8741" y="1959"/>
                  </a:cubicBezTo>
                  <a:cubicBezTo>
                    <a:pt x="8339" y="1959"/>
                    <a:pt x="7927" y="1990"/>
                    <a:pt x="7506" y="2054"/>
                  </a:cubicBezTo>
                  <a:cubicBezTo>
                    <a:pt x="267" y="3154"/>
                    <a:pt x="0" y="22068"/>
                    <a:pt x="0" y="22068"/>
                  </a:cubicBezTo>
                  <a:lnTo>
                    <a:pt x="46133" y="22068"/>
                  </a:lnTo>
                  <a:cubicBezTo>
                    <a:pt x="46133" y="22068"/>
                    <a:pt x="52805" y="17631"/>
                    <a:pt x="51437" y="5956"/>
                  </a:cubicBezTo>
                  <a:cubicBezTo>
                    <a:pt x="50922" y="1664"/>
                    <a:pt x="49582" y="1"/>
                    <a:pt x="47955" y="1"/>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8"/>
            <p:cNvSpPr/>
            <p:nvPr/>
          </p:nvSpPr>
          <p:spPr>
            <a:xfrm>
              <a:off x="4205785" y="3286671"/>
              <a:ext cx="355219" cy="522246"/>
            </a:xfrm>
            <a:custGeom>
              <a:rect b="b" l="l" r="r" t="t"/>
              <a:pathLst>
                <a:path extrusionOk="0" h="23885" w="16246">
                  <a:moveTo>
                    <a:pt x="8140" y="0"/>
                  </a:moveTo>
                  <a:cubicBezTo>
                    <a:pt x="3637" y="0"/>
                    <a:pt x="1" y="5338"/>
                    <a:pt x="1" y="11942"/>
                  </a:cubicBezTo>
                  <a:cubicBezTo>
                    <a:pt x="1" y="18547"/>
                    <a:pt x="3637" y="23884"/>
                    <a:pt x="8140" y="23884"/>
                  </a:cubicBezTo>
                  <a:lnTo>
                    <a:pt x="13677" y="23884"/>
                  </a:lnTo>
                  <a:lnTo>
                    <a:pt x="13677" y="20615"/>
                  </a:lnTo>
                  <a:cubicBezTo>
                    <a:pt x="15278" y="18447"/>
                    <a:pt x="16246" y="15378"/>
                    <a:pt x="16246" y="11942"/>
                  </a:cubicBezTo>
                  <a:cubicBezTo>
                    <a:pt x="16246" y="8507"/>
                    <a:pt x="15278" y="5438"/>
                    <a:pt x="13677" y="3236"/>
                  </a:cubicBezTo>
                  <a:lnTo>
                    <a:pt x="13677"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8"/>
            <p:cNvSpPr/>
            <p:nvPr/>
          </p:nvSpPr>
          <p:spPr>
            <a:xfrm>
              <a:off x="4327595" y="3286671"/>
              <a:ext cx="355219" cy="522246"/>
            </a:xfrm>
            <a:custGeom>
              <a:rect b="b" l="l" r="r" t="t"/>
              <a:pathLst>
                <a:path extrusionOk="0" h="23885" w="16246">
                  <a:moveTo>
                    <a:pt x="8106" y="0"/>
                  </a:moveTo>
                  <a:cubicBezTo>
                    <a:pt x="3636" y="0"/>
                    <a:pt x="0" y="5338"/>
                    <a:pt x="0" y="11942"/>
                  </a:cubicBezTo>
                  <a:cubicBezTo>
                    <a:pt x="0" y="18547"/>
                    <a:pt x="3636" y="23884"/>
                    <a:pt x="8106" y="23884"/>
                  </a:cubicBezTo>
                  <a:cubicBezTo>
                    <a:pt x="12609" y="23884"/>
                    <a:pt x="16245" y="18547"/>
                    <a:pt x="16245" y="11942"/>
                  </a:cubicBezTo>
                  <a:cubicBezTo>
                    <a:pt x="16245" y="5338"/>
                    <a:pt x="12609" y="0"/>
                    <a:pt x="81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8"/>
            <p:cNvSpPr/>
            <p:nvPr/>
          </p:nvSpPr>
          <p:spPr>
            <a:xfrm>
              <a:off x="4327595" y="3286671"/>
              <a:ext cx="355219" cy="522246"/>
            </a:xfrm>
            <a:custGeom>
              <a:rect b="b" l="l" r="r" t="t"/>
              <a:pathLst>
                <a:path extrusionOk="0" h="23885" w="16246">
                  <a:moveTo>
                    <a:pt x="8106" y="0"/>
                  </a:moveTo>
                  <a:cubicBezTo>
                    <a:pt x="3636" y="0"/>
                    <a:pt x="0" y="5338"/>
                    <a:pt x="0" y="11942"/>
                  </a:cubicBezTo>
                  <a:cubicBezTo>
                    <a:pt x="0" y="18547"/>
                    <a:pt x="3636" y="23884"/>
                    <a:pt x="8106" y="23884"/>
                  </a:cubicBezTo>
                  <a:cubicBezTo>
                    <a:pt x="12609" y="23884"/>
                    <a:pt x="16245" y="18547"/>
                    <a:pt x="16245" y="11942"/>
                  </a:cubicBezTo>
                  <a:cubicBezTo>
                    <a:pt x="16245" y="5338"/>
                    <a:pt x="12609" y="0"/>
                    <a:pt x="8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8"/>
            <p:cNvSpPr/>
            <p:nvPr/>
          </p:nvSpPr>
          <p:spPr>
            <a:xfrm>
              <a:off x="4327595" y="3286671"/>
              <a:ext cx="355219" cy="522246"/>
            </a:xfrm>
            <a:custGeom>
              <a:rect b="b" l="l" r="r" t="t"/>
              <a:pathLst>
                <a:path extrusionOk="0" fill="none" h="23885" w="16246">
                  <a:moveTo>
                    <a:pt x="16245" y="11942"/>
                  </a:moveTo>
                  <a:cubicBezTo>
                    <a:pt x="16245" y="18547"/>
                    <a:pt x="12609" y="23884"/>
                    <a:pt x="8106" y="23884"/>
                  </a:cubicBezTo>
                  <a:cubicBezTo>
                    <a:pt x="3636" y="23884"/>
                    <a:pt x="0" y="18547"/>
                    <a:pt x="0" y="11942"/>
                  </a:cubicBezTo>
                  <a:cubicBezTo>
                    <a:pt x="0" y="5338"/>
                    <a:pt x="3636" y="0"/>
                    <a:pt x="8106" y="0"/>
                  </a:cubicBezTo>
                  <a:cubicBezTo>
                    <a:pt x="12609" y="0"/>
                    <a:pt x="16245" y="5338"/>
                    <a:pt x="16245" y="11942"/>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8"/>
            <p:cNvSpPr/>
            <p:nvPr/>
          </p:nvSpPr>
          <p:spPr>
            <a:xfrm>
              <a:off x="3181781" y="3286671"/>
              <a:ext cx="450025" cy="522246"/>
            </a:xfrm>
            <a:custGeom>
              <a:rect b="b" l="l" r="r" t="t"/>
              <a:pathLst>
                <a:path extrusionOk="0" h="23885" w="20582">
                  <a:moveTo>
                    <a:pt x="7673" y="0"/>
                  </a:moveTo>
                  <a:cubicBezTo>
                    <a:pt x="3436" y="0"/>
                    <a:pt x="0" y="5338"/>
                    <a:pt x="0" y="11942"/>
                  </a:cubicBezTo>
                  <a:cubicBezTo>
                    <a:pt x="0" y="18547"/>
                    <a:pt x="3436" y="23884"/>
                    <a:pt x="7673" y="23884"/>
                  </a:cubicBezTo>
                  <a:lnTo>
                    <a:pt x="12910" y="23884"/>
                  </a:lnTo>
                  <a:cubicBezTo>
                    <a:pt x="17146" y="23884"/>
                    <a:pt x="20582" y="18514"/>
                    <a:pt x="20582" y="11909"/>
                  </a:cubicBezTo>
                  <a:cubicBezTo>
                    <a:pt x="20582" y="5338"/>
                    <a:pt x="17179" y="0"/>
                    <a:pt x="12943"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8"/>
            <p:cNvSpPr/>
            <p:nvPr/>
          </p:nvSpPr>
          <p:spPr>
            <a:xfrm>
              <a:off x="4363322" y="3339191"/>
              <a:ext cx="283742" cy="417206"/>
            </a:xfrm>
            <a:custGeom>
              <a:rect b="b" l="l" r="r" t="t"/>
              <a:pathLst>
                <a:path extrusionOk="0" h="19081" w="12977">
                  <a:moveTo>
                    <a:pt x="6472" y="0"/>
                  </a:moveTo>
                  <a:cubicBezTo>
                    <a:pt x="2903" y="0"/>
                    <a:pt x="1" y="4270"/>
                    <a:pt x="1" y="9540"/>
                  </a:cubicBezTo>
                  <a:cubicBezTo>
                    <a:pt x="1" y="14811"/>
                    <a:pt x="2903" y="19080"/>
                    <a:pt x="6472" y="19080"/>
                  </a:cubicBezTo>
                  <a:cubicBezTo>
                    <a:pt x="10075" y="19080"/>
                    <a:pt x="12977" y="14811"/>
                    <a:pt x="12977" y="9540"/>
                  </a:cubicBezTo>
                  <a:cubicBezTo>
                    <a:pt x="12977" y="4270"/>
                    <a:pt x="10075" y="0"/>
                    <a:pt x="6472"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8"/>
            <p:cNvSpPr/>
            <p:nvPr/>
          </p:nvSpPr>
          <p:spPr>
            <a:xfrm>
              <a:off x="5136447" y="3286671"/>
              <a:ext cx="256017" cy="522246"/>
            </a:xfrm>
            <a:custGeom>
              <a:rect b="b" l="l" r="r" t="t"/>
              <a:pathLst>
                <a:path extrusionOk="0" h="23885" w="11709">
                  <a:moveTo>
                    <a:pt x="5171" y="0"/>
                  </a:moveTo>
                  <a:cubicBezTo>
                    <a:pt x="2302" y="0"/>
                    <a:pt x="1" y="5338"/>
                    <a:pt x="1" y="11942"/>
                  </a:cubicBezTo>
                  <a:cubicBezTo>
                    <a:pt x="1" y="18547"/>
                    <a:pt x="2302" y="23884"/>
                    <a:pt x="5171" y="23884"/>
                  </a:cubicBezTo>
                  <a:lnTo>
                    <a:pt x="10074" y="23884"/>
                  </a:lnTo>
                  <a:lnTo>
                    <a:pt x="10074" y="20615"/>
                  </a:lnTo>
                  <a:cubicBezTo>
                    <a:pt x="11075" y="18447"/>
                    <a:pt x="11709" y="15378"/>
                    <a:pt x="11709" y="11942"/>
                  </a:cubicBezTo>
                  <a:cubicBezTo>
                    <a:pt x="11709" y="8507"/>
                    <a:pt x="11075" y="5438"/>
                    <a:pt x="10074" y="3236"/>
                  </a:cubicBezTo>
                  <a:lnTo>
                    <a:pt x="10074"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8"/>
            <p:cNvSpPr/>
            <p:nvPr/>
          </p:nvSpPr>
          <p:spPr>
            <a:xfrm>
              <a:off x="5243673" y="3286671"/>
              <a:ext cx="226106" cy="522246"/>
            </a:xfrm>
            <a:custGeom>
              <a:rect b="b" l="l" r="r" t="t"/>
              <a:pathLst>
                <a:path extrusionOk="0" h="23885" w="10341">
                  <a:moveTo>
                    <a:pt x="5170" y="0"/>
                  </a:moveTo>
                  <a:cubicBezTo>
                    <a:pt x="2302" y="0"/>
                    <a:pt x="0" y="5338"/>
                    <a:pt x="0" y="11942"/>
                  </a:cubicBezTo>
                  <a:cubicBezTo>
                    <a:pt x="0" y="18547"/>
                    <a:pt x="2302" y="23884"/>
                    <a:pt x="5170" y="23884"/>
                  </a:cubicBezTo>
                  <a:cubicBezTo>
                    <a:pt x="8006" y="23884"/>
                    <a:pt x="10341" y="18547"/>
                    <a:pt x="10341" y="11942"/>
                  </a:cubicBezTo>
                  <a:cubicBezTo>
                    <a:pt x="10341" y="5338"/>
                    <a:pt x="8006" y="0"/>
                    <a:pt x="51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8"/>
            <p:cNvSpPr/>
            <p:nvPr/>
          </p:nvSpPr>
          <p:spPr>
            <a:xfrm>
              <a:off x="5243673" y="3286671"/>
              <a:ext cx="226106" cy="522246"/>
            </a:xfrm>
            <a:custGeom>
              <a:rect b="b" l="l" r="r" t="t"/>
              <a:pathLst>
                <a:path extrusionOk="0" h="23885" w="10341">
                  <a:moveTo>
                    <a:pt x="5170" y="0"/>
                  </a:moveTo>
                  <a:cubicBezTo>
                    <a:pt x="2302" y="0"/>
                    <a:pt x="0" y="5338"/>
                    <a:pt x="0" y="11942"/>
                  </a:cubicBezTo>
                  <a:cubicBezTo>
                    <a:pt x="0" y="18547"/>
                    <a:pt x="2302" y="23884"/>
                    <a:pt x="5170" y="23884"/>
                  </a:cubicBezTo>
                  <a:cubicBezTo>
                    <a:pt x="8006" y="23884"/>
                    <a:pt x="10341" y="18547"/>
                    <a:pt x="10341" y="11942"/>
                  </a:cubicBezTo>
                  <a:cubicBezTo>
                    <a:pt x="10341" y="5338"/>
                    <a:pt x="8006" y="0"/>
                    <a:pt x="51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8"/>
            <p:cNvSpPr/>
            <p:nvPr/>
          </p:nvSpPr>
          <p:spPr>
            <a:xfrm>
              <a:off x="5243673" y="3286671"/>
              <a:ext cx="226106" cy="522246"/>
            </a:xfrm>
            <a:custGeom>
              <a:rect b="b" l="l" r="r" t="t"/>
              <a:pathLst>
                <a:path extrusionOk="0" fill="none" h="23885" w="10341">
                  <a:moveTo>
                    <a:pt x="10341" y="11942"/>
                  </a:moveTo>
                  <a:cubicBezTo>
                    <a:pt x="10341" y="18547"/>
                    <a:pt x="8006" y="23884"/>
                    <a:pt x="5170" y="23884"/>
                  </a:cubicBezTo>
                  <a:cubicBezTo>
                    <a:pt x="2302" y="23884"/>
                    <a:pt x="0" y="18547"/>
                    <a:pt x="0" y="11942"/>
                  </a:cubicBezTo>
                  <a:cubicBezTo>
                    <a:pt x="0" y="5338"/>
                    <a:pt x="2302" y="0"/>
                    <a:pt x="5170" y="0"/>
                  </a:cubicBezTo>
                  <a:cubicBezTo>
                    <a:pt x="8006" y="0"/>
                    <a:pt x="10341" y="5338"/>
                    <a:pt x="10341" y="11942"/>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8"/>
            <p:cNvSpPr/>
            <p:nvPr/>
          </p:nvSpPr>
          <p:spPr>
            <a:xfrm>
              <a:off x="5266281" y="3339191"/>
              <a:ext cx="180168" cy="417206"/>
            </a:xfrm>
            <a:custGeom>
              <a:rect b="b" l="l" r="r" t="t"/>
              <a:pathLst>
                <a:path extrusionOk="0" h="19081" w="8240">
                  <a:moveTo>
                    <a:pt x="4136" y="0"/>
                  </a:moveTo>
                  <a:cubicBezTo>
                    <a:pt x="1868" y="0"/>
                    <a:pt x="0" y="4270"/>
                    <a:pt x="0" y="9540"/>
                  </a:cubicBezTo>
                  <a:cubicBezTo>
                    <a:pt x="0" y="14811"/>
                    <a:pt x="1868" y="19080"/>
                    <a:pt x="4136" y="19080"/>
                  </a:cubicBezTo>
                  <a:cubicBezTo>
                    <a:pt x="6405" y="19080"/>
                    <a:pt x="8239" y="14811"/>
                    <a:pt x="8239" y="9540"/>
                  </a:cubicBezTo>
                  <a:cubicBezTo>
                    <a:pt x="8239" y="4270"/>
                    <a:pt x="6405" y="0"/>
                    <a:pt x="4136"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8"/>
            <p:cNvSpPr/>
            <p:nvPr/>
          </p:nvSpPr>
          <p:spPr>
            <a:xfrm>
              <a:off x="3139473" y="2771750"/>
              <a:ext cx="2332493" cy="873791"/>
            </a:xfrm>
            <a:custGeom>
              <a:rect b="b" l="l" r="r" t="t"/>
              <a:pathLst>
                <a:path extrusionOk="0" h="39963" w="106677">
                  <a:moveTo>
                    <a:pt x="38361" y="0"/>
                  </a:moveTo>
                  <a:cubicBezTo>
                    <a:pt x="37494" y="0"/>
                    <a:pt x="36627" y="300"/>
                    <a:pt x="35960" y="834"/>
                  </a:cubicBezTo>
                  <a:lnTo>
                    <a:pt x="20248" y="12976"/>
                  </a:lnTo>
                  <a:cubicBezTo>
                    <a:pt x="20248" y="12976"/>
                    <a:pt x="6205" y="15711"/>
                    <a:pt x="3103" y="18814"/>
                  </a:cubicBezTo>
                  <a:cubicBezTo>
                    <a:pt x="1" y="21916"/>
                    <a:pt x="368" y="39962"/>
                    <a:pt x="368" y="39962"/>
                  </a:cubicBezTo>
                  <a:lnTo>
                    <a:pt x="55640" y="39962"/>
                  </a:lnTo>
                  <a:cubicBezTo>
                    <a:pt x="55640" y="39462"/>
                    <a:pt x="55607" y="38928"/>
                    <a:pt x="55607" y="38394"/>
                  </a:cubicBezTo>
                  <a:cubicBezTo>
                    <a:pt x="55607" y="28888"/>
                    <a:pt x="58943" y="21149"/>
                    <a:pt x="63012" y="21149"/>
                  </a:cubicBezTo>
                  <a:cubicBezTo>
                    <a:pt x="67082" y="21149"/>
                    <a:pt x="70384" y="28888"/>
                    <a:pt x="70384" y="38394"/>
                  </a:cubicBezTo>
                  <a:cubicBezTo>
                    <a:pt x="70384" y="38928"/>
                    <a:pt x="70384" y="39462"/>
                    <a:pt x="70351" y="39962"/>
                  </a:cubicBezTo>
                  <a:lnTo>
                    <a:pt x="96670" y="39962"/>
                  </a:lnTo>
                  <a:cubicBezTo>
                    <a:pt x="96670" y="39428"/>
                    <a:pt x="96670" y="38928"/>
                    <a:pt x="96670" y="38394"/>
                  </a:cubicBezTo>
                  <a:cubicBezTo>
                    <a:pt x="96670" y="28888"/>
                    <a:pt x="99071" y="21149"/>
                    <a:pt x="102040" y="21149"/>
                  </a:cubicBezTo>
                  <a:cubicBezTo>
                    <a:pt x="104042" y="21149"/>
                    <a:pt x="105776" y="24618"/>
                    <a:pt x="106677" y="29755"/>
                  </a:cubicBezTo>
                  <a:lnTo>
                    <a:pt x="106677" y="15678"/>
                  </a:lnTo>
                  <a:cubicBezTo>
                    <a:pt x="106677" y="14344"/>
                    <a:pt x="105743" y="13210"/>
                    <a:pt x="104442" y="12976"/>
                  </a:cubicBezTo>
                  <a:lnTo>
                    <a:pt x="104308" y="12943"/>
                  </a:lnTo>
                  <a:cubicBezTo>
                    <a:pt x="102507" y="12576"/>
                    <a:pt x="99205" y="9140"/>
                    <a:pt x="94101" y="4737"/>
                  </a:cubicBezTo>
                  <a:cubicBezTo>
                    <a:pt x="88998" y="367"/>
                    <a:pt x="84428" y="0"/>
                    <a:pt x="84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8"/>
            <p:cNvSpPr/>
            <p:nvPr/>
          </p:nvSpPr>
          <p:spPr>
            <a:xfrm>
              <a:off x="3139473" y="2771750"/>
              <a:ext cx="2332493" cy="873791"/>
            </a:xfrm>
            <a:custGeom>
              <a:rect b="b" l="l" r="r" t="t"/>
              <a:pathLst>
                <a:path extrusionOk="0" fill="none" h="39963" w="106677">
                  <a:moveTo>
                    <a:pt x="55607" y="38394"/>
                  </a:moveTo>
                  <a:cubicBezTo>
                    <a:pt x="55607" y="28888"/>
                    <a:pt x="58943" y="21149"/>
                    <a:pt x="63012" y="21149"/>
                  </a:cubicBezTo>
                  <a:cubicBezTo>
                    <a:pt x="67082" y="21149"/>
                    <a:pt x="70384" y="28888"/>
                    <a:pt x="70384" y="38394"/>
                  </a:cubicBezTo>
                  <a:cubicBezTo>
                    <a:pt x="70384" y="38928"/>
                    <a:pt x="70384" y="39462"/>
                    <a:pt x="70351" y="39962"/>
                  </a:cubicBezTo>
                  <a:lnTo>
                    <a:pt x="96670" y="39962"/>
                  </a:lnTo>
                  <a:cubicBezTo>
                    <a:pt x="96670" y="39428"/>
                    <a:pt x="96670" y="38928"/>
                    <a:pt x="96670" y="38394"/>
                  </a:cubicBezTo>
                  <a:cubicBezTo>
                    <a:pt x="96670" y="28888"/>
                    <a:pt x="99071" y="21149"/>
                    <a:pt x="102040" y="21149"/>
                  </a:cubicBezTo>
                  <a:cubicBezTo>
                    <a:pt x="104042" y="21149"/>
                    <a:pt x="105776" y="24618"/>
                    <a:pt x="106677" y="29755"/>
                  </a:cubicBezTo>
                  <a:lnTo>
                    <a:pt x="106677" y="15678"/>
                  </a:lnTo>
                  <a:cubicBezTo>
                    <a:pt x="106677" y="14344"/>
                    <a:pt x="105743" y="13210"/>
                    <a:pt x="104442" y="12976"/>
                  </a:cubicBezTo>
                  <a:lnTo>
                    <a:pt x="104308" y="12943"/>
                  </a:lnTo>
                  <a:cubicBezTo>
                    <a:pt x="102507" y="12576"/>
                    <a:pt x="99205" y="9140"/>
                    <a:pt x="94101" y="4737"/>
                  </a:cubicBezTo>
                  <a:cubicBezTo>
                    <a:pt x="88998" y="367"/>
                    <a:pt x="84428" y="0"/>
                    <a:pt x="84428" y="0"/>
                  </a:cubicBezTo>
                  <a:lnTo>
                    <a:pt x="38361" y="0"/>
                  </a:lnTo>
                  <a:cubicBezTo>
                    <a:pt x="37494" y="0"/>
                    <a:pt x="36627" y="300"/>
                    <a:pt x="35960" y="834"/>
                  </a:cubicBezTo>
                  <a:lnTo>
                    <a:pt x="20248" y="12976"/>
                  </a:lnTo>
                  <a:cubicBezTo>
                    <a:pt x="20248" y="12976"/>
                    <a:pt x="6205" y="15711"/>
                    <a:pt x="3103" y="18814"/>
                  </a:cubicBezTo>
                  <a:cubicBezTo>
                    <a:pt x="1" y="21916"/>
                    <a:pt x="368" y="39962"/>
                    <a:pt x="368" y="39962"/>
                  </a:cubicBezTo>
                  <a:lnTo>
                    <a:pt x="55640" y="39962"/>
                  </a:lnTo>
                  <a:cubicBezTo>
                    <a:pt x="55640" y="39462"/>
                    <a:pt x="55607" y="38928"/>
                    <a:pt x="55607" y="38394"/>
                  </a:cubicBezTo>
                  <a:close/>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8"/>
            <p:cNvSpPr/>
            <p:nvPr/>
          </p:nvSpPr>
          <p:spPr>
            <a:xfrm>
              <a:off x="3582195" y="2771750"/>
              <a:ext cx="1156046" cy="283742"/>
            </a:xfrm>
            <a:custGeom>
              <a:rect b="b" l="l" r="r" t="t"/>
              <a:pathLst>
                <a:path extrusionOk="0" h="12977" w="52872">
                  <a:moveTo>
                    <a:pt x="18113" y="0"/>
                  </a:moveTo>
                  <a:cubicBezTo>
                    <a:pt x="17246" y="0"/>
                    <a:pt x="16379" y="300"/>
                    <a:pt x="15712" y="834"/>
                  </a:cubicBezTo>
                  <a:lnTo>
                    <a:pt x="0" y="12976"/>
                  </a:lnTo>
                  <a:lnTo>
                    <a:pt x="44499" y="12976"/>
                  </a:lnTo>
                  <a:lnTo>
                    <a:pt x="52872" y="0"/>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8"/>
            <p:cNvSpPr/>
            <p:nvPr/>
          </p:nvSpPr>
          <p:spPr>
            <a:xfrm>
              <a:off x="4048248" y="3161953"/>
              <a:ext cx="291767" cy="68569"/>
            </a:xfrm>
            <a:custGeom>
              <a:rect b="b" l="l" r="r" t="t"/>
              <a:pathLst>
                <a:path extrusionOk="0" h="3136" w="13344">
                  <a:moveTo>
                    <a:pt x="13344" y="0"/>
                  </a:moveTo>
                  <a:lnTo>
                    <a:pt x="13344" y="0"/>
                  </a:lnTo>
                  <a:cubicBezTo>
                    <a:pt x="10842" y="34"/>
                    <a:pt x="6472" y="200"/>
                    <a:pt x="4571" y="968"/>
                  </a:cubicBezTo>
                  <a:cubicBezTo>
                    <a:pt x="3003" y="1568"/>
                    <a:pt x="1468" y="2302"/>
                    <a:pt x="1" y="3136"/>
                  </a:cubicBezTo>
                  <a:lnTo>
                    <a:pt x="8940" y="3136"/>
                  </a:lnTo>
                  <a:lnTo>
                    <a:pt x="13344" y="0"/>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8"/>
            <p:cNvSpPr/>
            <p:nvPr/>
          </p:nvSpPr>
          <p:spPr>
            <a:xfrm>
              <a:off x="4048248" y="3254573"/>
              <a:ext cx="207892" cy="35771"/>
            </a:xfrm>
            <a:custGeom>
              <a:rect b="b" l="l" r="r" t="t"/>
              <a:pathLst>
                <a:path extrusionOk="0" h="1636" w="9508">
                  <a:moveTo>
                    <a:pt x="1" y="1"/>
                  </a:moveTo>
                  <a:lnTo>
                    <a:pt x="1735" y="1569"/>
                  </a:lnTo>
                  <a:cubicBezTo>
                    <a:pt x="1702" y="1602"/>
                    <a:pt x="1669" y="1602"/>
                    <a:pt x="1669" y="1635"/>
                  </a:cubicBezTo>
                  <a:lnTo>
                    <a:pt x="9507" y="1635"/>
                  </a:lnTo>
                  <a:lnTo>
                    <a:pt x="9507" y="1"/>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8"/>
            <p:cNvSpPr/>
            <p:nvPr/>
          </p:nvSpPr>
          <p:spPr>
            <a:xfrm>
              <a:off x="4275819" y="3161953"/>
              <a:ext cx="105039" cy="129113"/>
            </a:xfrm>
            <a:custGeom>
              <a:rect b="b" l="l" r="r" t="t"/>
              <a:pathLst>
                <a:path extrusionOk="0" h="5905" w="4804">
                  <a:moveTo>
                    <a:pt x="4804" y="0"/>
                  </a:moveTo>
                  <a:lnTo>
                    <a:pt x="0" y="3503"/>
                  </a:lnTo>
                  <a:lnTo>
                    <a:pt x="0" y="5905"/>
                  </a:lnTo>
                  <a:cubicBezTo>
                    <a:pt x="734" y="5838"/>
                    <a:pt x="1434" y="5404"/>
                    <a:pt x="1835" y="4770"/>
                  </a:cubicBezTo>
                  <a:cubicBezTo>
                    <a:pt x="2735" y="3336"/>
                    <a:pt x="4803" y="1"/>
                    <a:pt x="4804"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8"/>
            <p:cNvSpPr/>
            <p:nvPr/>
          </p:nvSpPr>
          <p:spPr>
            <a:xfrm>
              <a:off x="3167919" y="3254573"/>
              <a:ext cx="95572" cy="35771"/>
            </a:xfrm>
            <a:custGeom>
              <a:rect b="b" l="l" r="r" t="t"/>
              <a:pathLst>
                <a:path extrusionOk="0" h="1636" w="4371">
                  <a:moveTo>
                    <a:pt x="334" y="1"/>
                  </a:moveTo>
                  <a:cubicBezTo>
                    <a:pt x="201" y="501"/>
                    <a:pt x="101" y="1035"/>
                    <a:pt x="1" y="1635"/>
                  </a:cubicBezTo>
                  <a:lnTo>
                    <a:pt x="2736" y="1635"/>
                  </a:lnTo>
                  <a:cubicBezTo>
                    <a:pt x="2703" y="1602"/>
                    <a:pt x="2703" y="1602"/>
                    <a:pt x="2669" y="1569"/>
                  </a:cubicBezTo>
                  <a:lnTo>
                    <a:pt x="4370" y="1"/>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8"/>
            <p:cNvSpPr/>
            <p:nvPr/>
          </p:nvSpPr>
          <p:spPr>
            <a:xfrm>
              <a:off x="3181781" y="3196237"/>
              <a:ext cx="82431" cy="34284"/>
            </a:xfrm>
            <a:custGeom>
              <a:rect b="b" l="l" r="r" t="t"/>
              <a:pathLst>
                <a:path extrusionOk="0" h="1568" w="3770">
                  <a:moveTo>
                    <a:pt x="668" y="0"/>
                  </a:moveTo>
                  <a:cubicBezTo>
                    <a:pt x="401" y="500"/>
                    <a:pt x="167" y="1034"/>
                    <a:pt x="0" y="1568"/>
                  </a:cubicBezTo>
                  <a:lnTo>
                    <a:pt x="3770" y="1568"/>
                  </a:lnTo>
                  <a:cubicBezTo>
                    <a:pt x="2769" y="1001"/>
                    <a:pt x="1735" y="467"/>
                    <a:pt x="668"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8"/>
            <p:cNvSpPr/>
            <p:nvPr/>
          </p:nvSpPr>
          <p:spPr>
            <a:xfrm>
              <a:off x="4555144" y="2808221"/>
              <a:ext cx="673945" cy="247271"/>
            </a:xfrm>
            <a:custGeom>
              <a:rect b="b" l="l" r="r" t="t"/>
              <a:pathLst>
                <a:path extrusionOk="0" h="11309" w="30823">
                  <a:moveTo>
                    <a:pt x="7473" y="0"/>
                  </a:moveTo>
                  <a:lnTo>
                    <a:pt x="1" y="11308"/>
                  </a:lnTo>
                  <a:lnTo>
                    <a:pt x="26987" y="11308"/>
                  </a:lnTo>
                  <a:cubicBezTo>
                    <a:pt x="26987" y="11308"/>
                    <a:pt x="30823" y="10007"/>
                    <a:pt x="29722" y="5271"/>
                  </a:cubicBezTo>
                  <a:cubicBezTo>
                    <a:pt x="29355" y="3669"/>
                    <a:pt x="21683" y="0"/>
                    <a:pt x="206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8"/>
            <p:cNvSpPr/>
            <p:nvPr/>
          </p:nvSpPr>
          <p:spPr>
            <a:xfrm>
              <a:off x="4555144" y="2808221"/>
              <a:ext cx="673945" cy="247271"/>
            </a:xfrm>
            <a:custGeom>
              <a:rect b="b" l="l" r="r" t="t"/>
              <a:pathLst>
                <a:path extrusionOk="0" h="11309" w="30823">
                  <a:moveTo>
                    <a:pt x="7473" y="0"/>
                  </a:moveTo>
                  <a:lnTo>
                    <a:pt x="1" y="11308"/>
                  </a:lnTo>
                  <a:lnTo>
                    <a:pt x="26987" y="11308"/>
                  </a:lnTo>
                  <a:cubicBezTo>
                    <a:pt x="26987" y="11308"/>
                    <a:pt x="30823" y="10007"/>
                    <a:pt x="29722" y="5271"/>
                  </a:cubicBezTo>
                  <a:cubicBezTo>
                    <a:pt x="29355" y="3669"/>
                    <a:pt x="21683" y="0"/>
                    <a:pt x="20616"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8"/>
            <p:cNvSpPr/>
            <p:nvPr/>
          </p:nvSpPr>
          <p:spPr>
            <a:xfrm>
              <a:off x="4555144" y="2808221"/>
              <a:ext cx="673945" cy="247271"/>
            </a:xfrm>
            <a:custGeom>
              <a:rect b="b" l="l" r="r" t="t"/>
              <a:pathLst>
                <a:path extrusionOk="0" fill="none" h="11309" w="30823">
                  <a:moveTo>
                    <a:pt x="1" y="11308"/>
                  </a:moveTo>
                  <a:lnTo>
                    <a:pt x="26987" y="11308"/>
                  </a:lnTo>
                  <a:cubicBezTo>
                    <a:pt x="26987" y="11308"/>
                    <a:pt x="30823" y="10007"/>
                    <a:pt x="29722" y="5271"/>
                  </a:cubicBezTo>
                  <a:cubicBezTo>
                    <a:pt x="29355" y="3669"/>
                    <a:pt x="21683" y="0"/>
                    <a:pt x="20616" y="0"/>
                  </a:cubicBezTo>
                  <a:lnTo>
                    <a:pt x="7473" y="0"/>
                  </a:lnTo>
                  <a:close/>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8"/>
            <p:cNvSpPr/>
            <p:nvPr/>
          </p:nvSpPr>
          <p:spPr>
            <a:xfrm>
              <a:off x="3581474" y="2808221"/>
              <a:ext cx="1133438" cy="247271"/>
            </a:xfrm>
            <a:custGeom>
              <a:rect b="b" l="l" r="r" t="t"/>
              <a:pathLst>
                <a:path extrusionOk="0" h="11309" w="51838">
                  <a:moveTo>
                    <a:pt x="14677" y="0"/>
                  </a:moveTo>
                  <a:lnTo>
                    <a:pt x="0" y="11308"/>
                  </a:lnTo>
                  <a:lnTo>
                    <a:pt x="44532" y="11308"/>
                  </a:lnTo>
                  <a:lnTo>
                    <a:pt x="51837"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8"/>
            <p:cNvSpPr/>
            <p:nvPr/>
          </p:nvSpPr>
          <p:spPr>
            <a:xfrm>
              <a:off x="3278775" y="3238524"/>
              <a:ext cx="654266" cy="127670"/>
            </a:xfrm>
            <a:custGeom>
              <a:rect b="b" l="l" r="r" t="t"/>
              <a:pathLst>
                <a:path extrusionOk="0" h="5839" w="29923">
                  <a:moveTo>
                    <a:pt x="1" y="1"/>
                  </a:moveTo>
                  <a:lnTo>
                    <a:pt x="1" y="3837"/>
                  </a:lnTo>
                  <a:lnTo>
                    <a:pt x="2736" y="5838"/>
                  </a:lnTo>
                  <a:lnTo>
                    <a:pt x="24819" y="5838"/>
                  </a:lnTo>
                  <a:lnTo>
                    <a:pt x="29922" y="3637"/>
                  </a:lnTo>
                  <a:lnTo>
                    <a:pt x="29922" y="1"/>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8"/>
            <p:cNvSpPr/>
            <p:nvPr/>
          </p:nvSpPr>
          <p:spPr>
            <a:xfrm>
              <a:off x="3278775" y="3238524"/>
              <a:ext cx="22630" cy="22630"/>
            </a:xfrm>
            <a:custGeom>
              <a:rect b="b" l="l" r="r" t="t"/>
              <a:pathLst>
                <a:path extrusionOk="0" h="1035" w="1035">
                  <a:moveTo>
                    <a:pt x="1" y="1"/>
                  </a:moveTo>
                  <a:lnTo>
                    <a:pt x="1" y="1035"/>
                  </a:lnTo>
                  <a:lnTo>
                    <a:pt x="1035" y="1035"/>
                  </a:lnTo>
                  <a:lnTo>
                    <a:pt x="1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8"/>
            <p:cNvSpPr/>
            <p:nvPr/>
          </p:nvSpPr>
          <p:spPr>
            <a:xfrm>
              <a:off x="3303591" y="3263341"/>
              <a:ext cx="21887" cy="22630"/>
            </a:xfrm>
            <a:custGeom>
              <a:rect b="b" l="l" r="r" t="t"/>
              <a:pathLst>
                <a:path extrusionOk="0" h="1035" w="1001">
                  <a:moveTo>
                    <a:pt x="0" y="0"/>
                  </a:moveTo>
                  <a:lnTo>
                    <a:pt x="0" y="1034"/>
                  </a:lnTo>
                  <a:lnTo>
                    <a:pt x="1001" y="1034"/>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8"/>
            <p:cNvSpPr/>
            <p:nvPr/>
          </p:nvSpPr>
          <p:spPr>
            <a:xfrm>
              <a:off x="3327643" y="3288136"/>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8"/>
            <p:cNvSpPr/>
            <p:nvPr/>
          </p:nvSpPr>
          <p:spPr>
            <a:xfrm>
              <a:off x="3352438" y="3312931"/>
              <a:ext cx="22652" cy="21887"/>
            </a:xfrm>
            <a:custGeom>
              <a:rect b="b" l="l" r="r" t="t"/>
              <a:pathLst>
                <a:path extrusionOk="0" h="1001" w="1036">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8"/>
            <p:cNvSpPr/>
            <p:nvPr/>
          </p:nvSpPr>
          <p:spPr>
            <a:xfrm>
              <a:off x="3906038" y="3238524"/>
              <a:ext cx="22630" cy="22630"/>
            </a:xfrm>
            <a:custGeom>
              <a:rect b="b" l="l" r="r" t="t"/>
              <a:pathLst>
                <a:path extrusionOk="0" h="1035" w="1035">
                  <a:moveTo>
                    <a:pt x="0" y="1"/>
                  </a:moveTo>
                  <a:lnTo>
                    <a:pt x="0" y="1035"/>
                  </a:lnTo>
                  <a:lnTo>
                    <a:pt x="1034" y="1035"/>
                  </a:lnTo>
                  <a:lnTo>
                    <a:pt x="10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8"/>
            <p:cNvSpPr/>
            <p:nvPr/>
          </p:nvSpPr>
          <p:spPr>
            <a:xfrm>
              <a:off x="3881221" y="3263341"/>
              <a:ext cx="22630" cy="22630"/>
            </a:xfrm>
            <a:custGeom>
              <a:rect b="b" l="l" r="r" t="t"/>
              <a:pathLst>
                <a:path extrusionOk="0" h="1035" w="1035">
                  <a:moveTo>
                    <a:pt x="1" y="0"/>
                  </a:moveTo>
                  <a:lnTo>
                    <a:pt x="1" y="1034"/>
                  </a:lnTo>
                  <a:lnTo>
                    <a:pt x="1035" y="1034"/>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8"/>
            <p:cNvSpPr/>
            <p:nvPr/>
          </p:nvSpPr>
          <p:spPr>
            <a:xfrm>
              <a:off x="3856426" y="3288136"/>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8"/>
            <p:cNvSpPr/>
            <p:nvPr/>
          </p:nvSpPr>
          <p:spPr>
            <a:xfrm>
              <a:off x="3832353" y="3312931"/>
              <a:ext cx="21909" cy="21887"/>
            </a:xfrm>
            <a:custGeom>
              <a:rect b="b" l="l" r="r" t="t"/>
              <a:pathLst>
                <a:path extrusionOk="0" h="1001" w="1002">
                  <a:moveTo>
                    <a:pt x="1" y="0"/>
                  </a:moveTo>
                  <a:lnTo>
                    <a:pt x="1" y="1001"/>
                  </a:lnTo>
                  <a:lnTo>
                    <a:pt x="1002" y="1001"/>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8"/>
            <p:cNvSpPr/>
            <p:nvPr/>
          </p:nvSpPr>
          <p:spPr>
            <a:xfrm>
              <a:off x="3386722"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8"/>
            <p:cNvSpPr/>
            <p:nvPr/>
          </p:nvSpPr>
          <p:spPr>
            <a:xfrm>
              <a:off x="3421006"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8"/>
            <p:cNvSpPr/>
            <p:nvPr/>
          </p:nvSpPr>
          <p:spPr>
            <a:xfrm>
              <a:off x="3455291" y="3312931"/>
              <a:ext cx="22630" cy="21887"/>
            </a:xfrm>
            <a:custGeom>
              <a:rect b="b" l="l" r="r" t="t"/>
              <a:pathLst>
                <a:path extrusionOk="0" h="1001" w="1035">
                  <a:moveTo>
                    <a:pt x="0" y="0"/>
                  </a:moveTo>
                  <a:lnTo>
                    <a:pt x="0" y="1001"/>
                  </a:lnTo>
                  <a:lnTo>
                    <a:pt x="1034" y="1001"/>
                  </a:lnTo>
                  <a:lnTo>
                    <a:pt x="10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8"/>
            <p:cNvSpPr/>
            <p:nvPr/>
          </p:nvSpPr>
          <p:spPr>
            <a:xfrm>
              <a:off x="3489575" y="3312931"/>
              <a:ext cx="22630" cy="21887"/>
            </a:xfrm>
            <a:custGeom>
              <a:rect b="b" l="l" r="r" t="t"/>
              <a:pathLst>
                <a:path extrusionOk="0" h="1001" w="1035">
                  <a:moveTo>
                    <a:pt x="0" y="0"/>
                  </a:moveTo>
                  <a:lnTo>
                    <a:pt x="0" y="1001"/>
                  </a:lnTo>
                  <a:lnTo>
                    <a:pt x="1034" y="1001"/>
                  </a:lnTo>
                  <a:lnTo>
                    <a:pt x="10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8"/>
            <p:cNvSpPr/>
            <p:nvPr/>
          </p:nvSpPr>
          <p:spPr>
            <a:xfrm>
              <a:off x="3523838"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8"/>
            <p:cNvSpPr/>
            <p:nvPr/>
          </p:nvSpPr>
          <p:spPr>
            <a:xfrm>
              <a:off x="3558122"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8"/>
            <p:cNvSpPr/>
            <p:nvPr/>
          </p:nvSpPr>
          <p:spPr>
            <a:xfrm>
              <a:off x="3592406" y="3312931"/>
              <a:ext cx="21909" cy="21887"/>
            </a:xfrm>
            <a:custGeom>
              <a:rect b="b" l="l" r="r" t="t"/>
              <a:pathLst>
                <a:path extrusionOk="0" h="1001" w="1002">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8"/>
            <p:cNvSpPr/>
            <p:nvPr/>
          </p:nvSpPr>
          <p:spPr>
            <a:xfrm>
              <a:off x="3626691" y="3312931"/>
              <a:ext cx="21887" cy="21887"/>
            </a:xfrm>
            <a:custGeom>
              <a:rect b="b" l="l" r="r" t="t"/>
              <a:pathLst>
                <a:path extrusionOk="0" h="1001" w="1001">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8"/>
            <p:cNvSpPr/>
            <p:nvPr/>
          </p:nvSpPr>
          <p:spPr>
            <a:xfrm>
              <a:off x="3660975" y="3312931"/>
              <a:ext cx="22630" cy="21887"/>
            </a:xfrm>
            <a:custGeom>
              <a:rect b="b" l="l" r="r" t="t"/>
              <a:pathLst>
                <a:path extrusionOk="0" h="1001" w="1035">
                  <a:moveTo>
                    <a:pt x="0" y="0"/>
                  </a:moveTo>
                  <a:lnTo>
                    <a:pt x="0" y="1001"/>
                  </a:lnTo>
                  <a:lnTo>
                    <a:pt x="1034" y="1001"/>
                  </a:lnTo>
                  <a:lnTo>
                    <a:pt x="10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8"/>
            <p:cNvSpPr/>
            <p:nvPr/>
          </p:nvSpPr>
          <p:spPr>
            <a:xfrm>
              <a:off x="3695237" y="3312931"/>
              <a:ext cx="21909" cy="21887"/>
            </a:xfrm>
            <a:custGeom>
              <a:rect b="b" l="l" r="r" t="t"/>
              <a:pathLst>
                <a:path extrusionOk="0" h="1001" w="1002">
                  <a:moveTo>
                    <a:pt x="1" y="0"/>
                  </a:moveTo>
                  <a:lnTo>
                    <a:pt x="1" y="1001"/>
                  </a:lnTo>
                  <a:lnTo>
                    <a:pt x="1002" y="1001"/>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8"/>
            <p:cNvSpPr/>
            <p:nvPr/>
          </p:nvSpPr>
          <p:spPr>
            <a:xfrm>
              <a:off x="3729522" y="3312931"/>
              <a:ext cx="21909" cy="21887"/>
            </a:xfrm>
            <a:custGeom>
              <a:rect b="b" l="l" r="r" t="t"/>
              <a:pathLst>
                <a:path extrusionOk="0" h="1001" w="1002">
                  <a:moveTo>
                    <a:pt x="1" y="0"/>
                  </a:moveTo>
                  <a:lnTo>
                    <a:pt x="1"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8"/>
            <p:cNvSpPr/>
            <p:nvPr/>
          </p:nvSpPr>
          <p:spPr>
            <a:xfrm>
              <a:off x="3763806" y="3312931"/>
              <a:ext cx="21909" cy="21887"/>
            </a:xfrm>
            <a:custGeom>
              <a:rect b="b" l="l" r="r" t="t"/>
              <a:pathLst>
                <a:path extrusionOk="0" h="1001" w="1002">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8"/>
            <p:cNvSpPr/>
            <p:nvPr/>
          </p:nvSpPr>
          <p:spPr>
            <a:xfrm>
              <a:off x="3798090" y="3312931"/>
              <a:ext cx="21887" cy="21887"/>
            </a:xfrm>
            <a:custGeom>
              <a:rect b="b" l="l" r="r" t="t"/>
              <a:pathLst>
                <a:path extrusionOk="0" h="1001" w="1001">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8"/>
            <p:cNvSpPr/>
            <p:nvPr/>
          </p:nvSpPr>
          <p:spPr>
            <a:xfrm>
              <a:off x="3147497" y="3338447"/>
              <a:ext cx="1113016" cy="215195"/>
            </a:xfrm>
            <a:custGeom>
              <a:rect b="b" l="l" r="r" t="t"/>
              <a:pathLst>
                <a:path extrusionOk="0" h="9842" w="50904">
                  <a:moveTo>
                    <a:pt x="50904" y="1"/>
                  </a:moveTo>
                  <a:lnTo>
                    <a:pt x="46500" y="6005"/>
                  </a:lnTo>
                  <a:lnTo>
                    <a:pt x="1068" y="6005"/>
                  </a:lnTo>
                  <a:lnTo>
                    <a:pt x="468" y="1135"/>
                  </a:lnTo>
                  <a:cubicBezTo>
                    <a:pt x="201" y="3837"/>
                    <a:pt x="67" y="6672"/>
                    <a:pt x="1" y="9007"/>
                  </a:cubicBezTo>
                  <a:lnTo>
                    <a:pt x="167" y="9674"/>
                  </a:lnTo>
                  <a:lnTo>
                    <a:pt x="1068" y="7840"/>
                  </a:lnTo>
                  <a:lnTo>
                    <a:pt x="4971" y="7840"/>
                  </a:lnTo>
                  <a:lnTo>
                    <a:pt x="2569" y="9841"/>
                  </a:lnTo>
                  <a:lnTo>
                    <a:pt x="38662" y="9841"/>
                  </a:lnTo>
                  <a:lnTo>
                    <a:pt x="37394" y="7806"/>
                  </a:lnTo>
                  <a:lnTo>
                    <a:pt x="46500" y="7806"/>
                  </a:lnTo>
                  <a:lnTo>
                    <a:pt x="49069" y="9274"/>
                  </a:lnTo>
                  <a:lnTo>
                    <a:pt x="50904" y="9274"/>
                  </a:lnTo>
                  <a:lnTo>
                    <a:pt x="50904" y="1"/>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8"/>
            <p:cNvSpPr/>
            <p:nvPr/>
          </p:nvSpPr>
          <p:spPr>
            <a:xfrm>
              <a:off x="4722171" y="2950256"/>
              <a:ext cx="177260" cy="143150"/>
            </a:xfrm>
            <a:custGeom>
              <a:rect b="b" l="l" r="r" t="t"/>
              <a:pathLst>
                <a:path extrusionOk="0" h="6547" w="8107">
                  <a:moveTo>
                    <a:pt x="2408" y="1"/>
                  </a:moveTo>
                  <a:cubicBezTo>
                    <a:pt x="2207" y="1"/>
                    <a:pt x="2025" y="14"/>
                    <a:pt x="1869" y="42"/>
                  </a:cubicBezTo>
                  <a:cubicBezTo>
                    <a:pt x="1035" y="176"/>
                    <a:pt x="568" y="1043"/>
                    <a:pt x="301" y="1910"/>
                  </a:cubicBezTo>
                  <a:cubicBezTo>
                    <a:pt x="1" y="2844"/>
                    <a:pt x="668" y="3778"/>
                    <a:pt x="1635" y="3778"/>
                  </a:cubicBezTo>
                  <a:lnTo>
                    <a:pt x="1869" y="3778"/>
                  </a:lnTo>
                  <a:cubicBezTo>
                    <a:pt x="1702" y="4078"/>
                    <a:pt x="1502" y="4345"/>
                    <a:pt x="1235" y="4545"/>
                  </a:cubicBezTo>
                  <a:cubicBezTo>
                    <a:pt x="634" y="5046"/>
                    <a:pt x="634" y="6013"/>
                    <a:pt x="1235" y="6513"/>
                  </a:cubicBezTo>
                  <a:lnTo>
                    <a:pt x="1302" y="6547"/>
                  </a:lnTo>
                  <a:lnTo>
                    <a:pt x="4070" y="3511"/>
                  </a:lnTo>
                  <a:lnTo>
                    <a:pt x="7573" y="3511"/>
                  </a:lnTo>
                  <a:cubicBezTo>
                    <a:pt x="8106" y="3511"/>
                    <a:pt x="8106" y="3078"/>
                    <a:pt x="8106" y="2110"/>
                  </a:cubicBezTo>
                  <a:cubicBezTo>
                    <a:pt x="8106" y="1234"/>
                    <a:pt x="4353" y="1"/>
                    <a:pt x="240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8"/>
            <p:cNvSpPr/>
            <p:nvPr/>
          </p:nvSpPr>
          <p:spPr>
            <a:xfrm>
              <a:off x="4871684" y="2808221"/>
              <a:ext cx="105783" cy="247271"/>
            </a:xfrm>
            <a:custGeom>
              <a:rect b="b" l="l" r="r" t="t"/>
              <a:pathLst>
                <a:path extrusionOk="0" h="11309" w="4838">
                  <a:moveTo>
                    <a:pt x="1" y="0"/>
                  </a:moveTo>
                  <a:cubicBezTo>
                    <a:pt x="868" y="1901"/>
                    <a:pt x="2970" y="6805"/>
                    <a:pt x="3303" y="11308"/>
                  </a:cubicBezTo>
                  <a:lnTo>
                    <a:pt x="4838" y="11308"/>
                  </a:lnTo>
                  <a:cubicBezTo>
                    <a:pt x="4671" y="9040"/>
                    <a:pt x="4037" y="4136"/>
                    <a:pt x="1535"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8"/>
            <p:cNvSpPr/>
            <p:nvPr/>
          </p:nvSpPr>
          <p:spPr>
            <a:xfrm>
              <a:off x="3709100" y="2857089"/>
              <a:ext cx="698018" cy="198403"/>
            </a:xfrm>
            <a:custGeom>
              <a:rect b="b" l="l" r="r" t="t"/>
              <a:pathLst>
                <a:path extrusionOk="0" h="9074" w="31924">
                  <a:moveTo>
                    <a:pt x="27887" y="1501"/>
                  </a:moveTo>
                  <a:lnTo>
                    <a:pt x="27353" y="2068"/>
                  </a:lnTo>
                  <a:cubicBezTo>
                    <a:pt x="27353" y="2068"/>
                    <a:pt x="28721" y="2202"/>
                    <a:pt x="28888" y="3036"/>
                  </a:cubicBezTo>
                  <a:cubicBezTo>
                    <a:pt x="28955" y="3869"/>
                    <a:pt x="29021" y="4703"/>
                    <a:pt x="29021" y="5537"/>
                  </a:cubicBezTo>
                  <a:lnTo>
                    <a:pt x="29989" y="5537"/>
                  </a:lnTo>
                  <a:cubicBezTo>
                    <a:pt x="29989" y="5537"/>
                    <a:pt x="29989" y="4003"/>
                    <a:pt x="30689" y="3302"/>
                  </a:cubicBezTo>
                  <a:cubicBezTo>
                    <a:pt x="31056" y="2935"/>
                    <a:pt x="31490" y="2535"/>
                    <a:pt x="31923" y="2202"/>
                  </a:cubicBezTo>
                  <a:lnTo>
                    <a:pt x="31223" y="1801"/>
                  </a:lnTo>
                  <a:lnTo>
                    <a:pt x="29855" y="1501"/>
                  </a:lnTo>
                  <a:close/>
                  <a:moveTo>
                    <a:pt x="17346" y="0"/>
                  </a:moveTo>
                  <a:lnTo>
                    <a:pt x="13444" y="267"/>
                  </a:lnTo>
                  <a:cubicBezTo>
                    <a:pt x="11375" y="867"/>
                    <a:pt x="9441" y="1768"/>
                    <a:pt x="7606" y="2902"/>
                  </a:cubicBezTo>
                  <a:cubicBezTo>
                    <a:pt x="5271" y="4336"/>
                    <a:pt x="1702" y="7505"/>
                    <a:pt x="1" y="9073"/>
                  </a:cubicBezTo>
                  <a:lnTo>
                    <a:pt x="11409" y="9073"/>
                  </a:lnTo>
                  <a:lnTo>
                    <a:pt x="17346" y="0"/>
                  </a:lnTo>
                  <a:close/>
                  <a:moveTo>
                    <a:pt x="22483" y="834"/>
                  </a:moveTo>
                  <a:lnTo>
                    <a:pt x="19615" y="9073"/>
                  </a:lnTo>
                  <a:lnTo>
                    <a:pt x="23017" y="9073"/>
                  </a:lnTo>
                  <a:lnTo>
                    <a:pt x="23017" y="4837"/>
                  </a:lnTo>
                  <a:cubicBezTo>
                    <a:pt x="23050" y="3903"/>
                    <a:pt x="23451" y="3002"/>
                    <a:pt x="24151" y="2335"/>
                  </a:cubicBezTo>
                  <a:lnTo>
                    <a:pt x="23584" y="834"/>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8"/>
            <p:cNvSpPr/>
            <p:nvPr/>
          </p:nvSpPr>
          <p:spPr>
            <a:xfrm>
              <a:off x="4727287" y="3006602"/>
              <a:ext cx="172143" cy="87547"/>
            </a:xfrm>
            <a:custGeom>
              <a:rect b="b" l="l" r="r" t="t"/>
              <a:pathLst>
                <a:path extrusionOk="0" h="4004" w="7873">
                  <a:moveTo>
                    <a:pt x="0" y="0"/>
                  </a:moveTo>
                  <a:cubicBezTo>
                    <a:pt x="100" y="701"/>
                    <a:pt x="701" y="1201"/>
                    <a:pt x="1401" y="1201"/>
                  </a:cubicBezTo>
                  <a:lnTo>
                    <a:pt x="1635" y="1201"/>
                  </a:lnTo>
                  <a:cubicBezTo>
                    <a:pt x="1468" y="1501"/>
                    <a:pt x="1268" y="1768"/>
                    <a:pt x="1001" y="1968"/>
                  </a:cubicBezTo>
                  <a:cubicBezTo>
                    <a:pt x="400" y="2502"/>
                    <a:pt x="400" y="3436"/>
                    <a:pt x="1001" y="3936"/>
                  </a:cubicBezTo>
                  <a:lnTo>
                    <a:pt x="1068" y="4003"/>
                  </a:lnTo>
                  <a:lnTo>
                    <a:pt x="3836" y="934"/>
                  </a:lnTo>
                  <a:lnTo>
                    <a:pt x="7339" y="934"/>
                  </a:lnTo>
                  <a:cubicBezTo>
                    <a:pt x="7772" y="934"/>
                    <a:pt x="7872" y="634"/>
                    <a:pt x="7872"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8"/>
            <p:cNvSpPr/>
            <p:nvPr/>
          </p:nvSpPr>
          <p:spPr>
            <a:xfrm>
              <a:off x="4868776" y="3128390"/>
              <a:ext cx="67847" cy="14628"/>
            </a:xfrm>
            <a:custGeom>
              <a:rect b="b" l="l" r="r" t="t"/>
              <a:pathLst>
                <a:path extrusionOk="0" h="669" w="3103">
                  <a:moveTo>
                    <a:pt x="0" y="1"/>
                  </a:moveTo>
                  <a:lnTo>
                    <a:pt x="0" y="668"/>
                  </a:lnTo>
                  <a:lnTo>
                    <a:pt x="3103" y="668"/>
                  </a:lnTo>
                  <a:lnTo>
                    <a:pt x="3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8"/>
            <p:cNvSpPr/>
            <p:nvPr/>
          </p:nvSpPr>
          <p:spPr>
            <a:xfrm>
              <a:off x="5176569" y="3128390"/>
              <a:ext cx="68569" cy="14628"/>
            </a:xfrm>
            <a:custGeom>
              <a:rect b="b" l="l" r="r" t="t"/>
              <a:pathLst>
                <a:path extrusionOk="0" h="669" w="3136">
                  <a:moveTo>
                    <a:pt x="0" y="1"/>
                  </a:moveTo>
                  <a:lnTo>
                    <a:pt x="0" y="668"/>
                  </a:lnTo>
                  <a:lnTo>
                    <a:pt x="3136" y="668"/>
                  </a:lnTo>
                  <a:lnTo>
                    <a:pt x="3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8"/>
            <p:cNvSpPr/>
            <p:nvPr/>
          </p:nvSpPr>
          <p:spPr>
            <a:xfrm>
              <a:off x="5205737" y="3070055"/>
              <a:ext cx="121832" cy="503267"/>
            </a:xfrm>
            <a:custGeom>
              <a:rect b="b" l="l" r="r" t="t"/>
              <a:pathLst>
                <a:path extrusionOk="0" fill="none" h="23017" w="5572">
                  <a:moveTo>
                    <a:pt x="2002" y="0"/>
                  </a:moveTo>
                  <a:cubicBezTo>
                    <a:pt x="2002" y="0"/>
                    <a:pt x="4270" y="1535"/>
                    <a:pt x="5571" y="6939"/>
                  </a:cubicBezTo>
                  <a:cubicBezTo>
                    <a:pt x="5571" y="6939"/>
                    <a:pt x="0" y="7606"/>
                    <a:pt x="0" y="2301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8"/>
            <p:cNvSpPr/>
            <p:nvPr/>
          </p:nvSpPr>
          <p:spPr>
            <a:xfrm>
              <a:off x="4677675" y="3587883"/>
              <a:ext cx="575487" cy="57658"/>
            </a:xfrm>
            <a:custGeom>
              <a:rect b="b" l="l" r="r" t="t"/>
              <a:pathLst>
                <a:path extrusionOk="0" h="2637" w="26320">
                  <a:moveTo>
                    <a:pt x="34" y="1"/>
                  </a:moveTo>
                  <a:lnTo>
                    <a:pt x="34" y="1068"/>
                  </a:lnTo>
                  <a:cubicBezTo>
                    <a:pt x="34" y="1602"/>
                    <a:pt x="34" y="2136"/>
                    <a:pt x="1" y="2636"/>
                  </a:cubicBezTo>
                  <a:lnTo>
                    <a:pt x="26320" y="2636"/>
                  </a:lnTo>
                  <a:cubicBezTo>
                    <a:pt x="26286" y="2102"/>
                    <a:pt x="26286" y="1602"/>
                    <a:pt x="26286" y="1068"/>
                  </a:cubicBezTo>
                  <a:lnTo>
                    <a:pt x="26286" y="968"/>
                  </a:lnTo>
                  <a:lnTo>
                    <a:pt x="23484" y="1"/>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8"/>
            <p:cNvSpPr/>
            <p:nvPr/>
          </p:nvSpPr>
          <p:spPr>
            <a:xfrm>
              <a:off x="3146776" y="3587883"/>
              <a:ext cx="1209288" cy="57658"/>
            </a:xfrm>
            <a:custGeom>
              <a:rect b="b" l="l" r="r" t="t"/>
              <a:pathLst>
                <a:path extrusionOk="0" h="2637" w="55307">
                  <a:moveTo>
                    <a:pt x="0" y="1"/>
                  </a:moveTo>
                  <a:lnTo>
                    <a:pt x="0" y="2636"/>
                  </a:lnTo>
                  <a:lnTo>
                    <a:pt x="55306" y="2636"/>
                  </a:lnTo>
                  <a:cubicBezTo>
                    <a:pt x="55306" y="2136"/>
                    <a:pt x="55273" y="1602"/>
                    <a:pt x="55273" y="1068"/>
                  </a:cubicBezTo>
                  <a:lnTo>
                    <a:pt x="55273" y="1"/>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8"/>
            <p:cNvSpPr/>
            <p:nvPr/>
          </p:nvSpPr>
          <p:spPr>
            <a:xfrm>
              <a:off x="5407048" y="3099222"/>
              <a:ext cx="64917" cy="147348"/>
            </a:xfrm>
            <a:custGeom>
              <a:rect b="b" l="l" r="r" t="t"/>
              <a:pathLst>
                <a:path extrusionOk="0" h="6739" w="2969">
                  <a:moveTo>
                    <a:pt x="2001" y="1"/>
                  </a:moveTo>
                  <a:cubicBezTo>
                    <a:pt x="801" y="1"/>
                    <a:pt x="0" y="1302"/>
                    <a:pt x="600" y="2369"/>
                  </a:cubicBezTo>
                  <a:lnTo>
                    <a:pt x="2969" y="6739"/>
                  </a:lnTo>
                  <a:lnTo>
                    <a:pt x="2969" y="701"/>
                  </a:lnTo>
                  <a:cubicBezTo>
                    <a:pt x="2969" y="468"/>
                    <a:pt x="2935" y="234"/>
                    <a:pt x="2869" y="1"/>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8"/>
            <p:cNvSpPr/>
            <p:nvPr/>
          </p:nvSpPr>
          <p:spPr>
            <a:xfrm>
              <a:off x="4981818" y="3105782"/>
              <a:ext cx="109434" cy="425974"/>
            </a:xfrm>
            <a:custGeom>
              <a:rect b="b" l="l" r="r" t="t"/>
              <a:pathLst>
                <a:path extrusionOk="0" fill="none" h="19482" w="5005">
                  <a:moveTo>
                    <a:pt x="1" y="1"/>
                  </a:moveTo>
                  <a:cubicBezTo>
                    <a:pt x="1" y="1"/>
                    <a:pt x="5004" y="7239"/>
                    <a:pt x="1" y="1948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49"/>
          <p:cNvSpPr txBox="1"/>
          <p:nvPr/>
        </p:nvSpPr>
        <p:spPr>
          <a:xfrm>
            <a:off x="6023500" y="2404663"/>
            <a:ext cx="2094300" cy="28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81E552"/>
                </a:solidFill>
                <a:latin typeface="Times New Roman"/>
                <a:ea typeface="Times New Roman"/>
                <a:cs typeface="Times New Roman"/>
                <a:sym typeface="Times New Roman"/>
              </a:rPr>
              <a:t>EVCI centric policies</a:t>
            </a:r>
            <a:endParaRPr b="1">
              <a:solidFill>
                <a:srgbClr val="81E552"/>
              </a:solidFill>
              <a:latin typeface="Times New Roman"/>
              <a:ea typeface="Times New Roman"/>
              <a:cs typeface="Times New Roman"/>
              <a:sym typeface="Times New Roman"/>
            </a:endParaRPr>
          </a:p>
        </p:txBody>
      </p:sp>
      <p:sp>
        <p:nvSpPr>
          <p:cNvPr id="2356" name="Google Shape;2356;p49"/>
          <p:cNvSpPr txBox="1"/>
          <p:nvPr/>
        </p:nvSpPr>
        <p:spPr>
          <a:xfrm>
            <a:off x="5594950" y="3090925"/>
            <a:ext cx="3398700" cy="8970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rgbClr val="292B2C"/>
                </a:solidFill>
                <a:highlight>
                  <a:schemeClr val="lt1"/>
                </a:highlight>
                <a:latin typeface="Times New Roman"/>
                <a:ea typeface="Times New Roman"/>
                <a:cs typeface="Times New Roman"/>
                <a:sym typeface="Times New Roman"/>
              </a:rPr>
              <a:t> Set up plants and recycle old batteries from EVs not just from India</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rgbClr val="1A1A1A"/>
                </a:solidFill>
                <a:highlight>
                  <a:schemeClr val="lt1"/>
                </a:highlight>
                <a:latin typeface="Times New Roman"/>
                <a:ea typeface="Times New Roman"/>
                <a:cs typeface="Times New Roman"/>
                <a:sym typeface="Times New Roman"/>
              </a:rPr>
              <a:t>If the energy source of the EVCI is renewable, incentives will be provided</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800"/>
              </a:spcAft>
              <a:buNone/>
            </a:pPr>
            <a:r>
              <a:t/>
            </a:r>
            <a:endParaRPr sz="1200">
              <a:highlight>
                <a:srgbClr val="FFFFFF"/>
              </a:highlight>
              <a:latin typeface="Times New Roman"/>
              <a:ea typeface="Times New Roman"/>
              <a:cs typeface="Times New Roman"/>
              <a:sym typeface="Times New Roman"/>
            </a:endParaRPr>
          </a:p>
        </p:txBody>
      </p:sp>
      <p:sp>
        <p:nvSpPr>
          <p:cNvPr id="2357" name="Google Shape;2357;p49"/>
          <p:cNvSpPr txBox="1"/>
          <p:nvPr/>
        </p:nvSpPr>
        <p:spPr>
          <a:xfrm>
            <a:off x="4596150" y="2416069"/>
            <a:ext cx="7506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81E552"/>
                </a:solidFill>
                <a:latin typeface="Fira Sans"/>
                <a:ea typeface="Fira Sans"/>
                <a:cs typeface="Fira Sans"/>
                <a:sym typeface="Fira Sans"/>
              </a:rPr>
              <a:t>02</a:t>
            </a:r>
            <a:endParaRPr b="1">
              <a:solidFill>
                <a:srgbClr val="81E552"/>
              </a:solidFill>
              <a:latin typeface="Fira Sans"/>
              <a:ea typeface="Fira Sans"/>
              <a:cs typeface="Fira Sans"/>
              <a:sym typeface="Fira Sans"/>
            </a:endParaRPr>
          </a:p>
        </p:txBody>
      </p:sp>
      <p:sp>
        <p:nvSpPr>
          <p:cNvPr id="2358" name="Google Shape;2358;p49"/>
          <p:cNvSpPr txBox="1"/>
          <p:nvPr/>
        </p:nvSpPr>
        <p:spPr>
          <a:xfrm>
            <a:off x="5800550" y="3636738"/>
            <a:ext cx="2094300" cy="28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D8714"/>
              </a:solidFill>
              <a:latin typeface="Times New Roman"/>
              <a:ea typeface="Times New Roman"/>
              <a:cs typeface="Times New Roman"/>
              <a:sym typeface="Times New Roman"/>
            </a:endParaRPr>
          </a:p>
        </p:txBody>
      </p:sp>
      <p:sp>
        <p:nvSpPr>
          <p:cNvPr id="2359" name="Google Shape;2359;p49"/>
          <p:cNvSpPr txBox="1"/>
          <p:nvPr/>
        </p:nvSpPr>
        <p:spPr>
          <a:xfrm>
            <a:off x="4596150" y="3636744"/>
            <a:ext cx="7506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D8714"/>
              </a:solidFill>
              <a:latin typeface="Fira Sans"/>
              <a:ea typeface="Fira Sans"/>
              <a:cs typeface="Fira Sans"/>
              <a:sym typeface="Fira Sans"/>
            </a:endParaRPr>
          </a:p>
        </p:txBody>
      </p:sp>
      <p:sp>
        <p:nvSpPr>
          <p:cNvPr id="2360" name="Google Shape;2360;p49"/>
          <p:cNvSpPr txBox="1"/>
          <p:nvPr/>
        </p:nvSpPr>
        <p:spPr>
          <a:xfrm>
            <a:off x="5544475" y="1139150"/>
            <a:ext cx="2951400" cy="28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a:solidFill>
                <a:srgbClr val="03C8DF"/>
              </a:solidFill>
              <a:latin typeface="Times New Roman"/>
              <a:ea typeface="Times New Roman"/>
              <a:cs typeface="Times New Roman"/>
              <a:sym typeface="Times New Roman"/>
            </a:endParaRPr>
          </a:p>
          <a:p>
            <a:pPr indent="0" lvl="0" marL="0" rtl="0" algn="r">
              <a:spcBef>
                <a:spcPts val="0"/>
              </a:spcBef>
              <a:spcAft>
                <a:spcPts val="0"/>
              </a:spcAft>
              <a:buNone/>
            </a:pPr>
            <a:r>
              <a:rPr b="1" lang="en">
                <a:solidFill>
                  <a:srgbClr val="03C8DF"/>
                </a:solidFill>
                <a:latin typeface="Times New Roman"/>
                <a:ea typeface="Times New Roman"/>
                <a:cs typeface="Times New Roman"/>
                <a:sym typeface="Times New Roman"/>
              </a:rPr>
              <a:t>EV </a:t>
            </a:r>
            <a:r>
              <a:rPr b="1" lang="en">
                <a:solidFill>
                  <a:srgbClr val="03C8DF"/>
                </a:solidFill>
                <a:latin typeface="Times New Roman"/>
                <a:ea typeface="Times New Roman"/>
                <a:cs typeface="Times New Roman"/>
                <a:sym typeface="Times New Roman"/>
              </a:rPr>
              <a:t>Consumer centric policies</a:t>
            </a:r>
            <a:endParaRPr b="1">
              <a:solidFill>
                <a:srgbClr val="03C8DF"/>
              </a:solidFill>
              <a:latin typeface="Times New Roman"/>
              <a:ea typeface="Times New Roman"/>
              <a:cs typeface="Times New Roman"/>
              <a:sym typeface="Times New Roman"/>
            </a:endParaRPr>
          </a:p>
        </p:txBody>
      </p:sp>
      <p:sp>
        <p:nvSpPr>
          <p:cNvPr id="2361" name="Google Shape;2361;p49"/>
          <p:cNvSpPr txBox="1"/>
          <p:nvPr/>
        </p:nvSpPr>
        <p:spPr>
          <a:xfrm>
            <a:off x="5594950" y="1537538"/>
            <a:ext cx="3821700" cy="13419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Font typeface="Roboto"/>
              <a:buChar char="●"/>
            </a:pPr>
            <a:r>
              <a:rPr lang="en" sz="1200">
                <a:solidFill>
                  <a:schemeClr val="dk1"/>
                </a:solidFill>
                <a:highlight>
                  <a:srgbClr val="FFFFFF"/>
                </a:highlight>
                <a:latin typeface="Times New Roman"/>
                <a:ea typeface="Times New Roman"/>
                <a:cs typeface="Times New Roman"/>
                <a:sym typeface="Times New Roman"/>
              </a:rPr>
              <a:t>Reintroduce toll, registration and earlier taxes</a:t>
            </a:r>
            <a:endParaRPr sz="1200">
              <a:solidFill>
                <a:srgbClr val="000000"/>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latin typeface="Times New Roman"/>
                <a:ea typeface="Times New Roman"/>
                <a:cs typeface="Times New Roman"/>
                <a:sym typeface="Times New Roman"/>
              </a:rPr>
              <a:t>Rebate on setting up of home charging stations  </a:t>
            </a:r>
            <a:endParaRPr sz="1200">
              <a:solidFill>
                <a:srgbClr val="000000"/>
              </a:solidFill>
              <a:latin typeface="Times New Roman"/>
              <a:ea typeface="Times New Roman"/>
              <a:cs typeface="Times New Roman"/>
              <a:sym typeface="Times New Roman"/>
            </a:endParaRPr>
          </a:p>
          <a:p>
            <a:pPr indent="0" lvl="0" marL="457200" rtl="0" algn="l">
              <a:lnSpc>
                <a:spcPct val="115000"/>
              </a:lnSpc>
              <a:spcBef>
                <a:spcPts val="800"/>
              </a:spcBef>
              <a:spcAft>
                <a:spcPts val="800"/>
              </a:spcAft>
              <a:buNone/>
            </a:pPr>
            <a:r>
              <a:t/>
            </a:r>
            <a:endParaRPr sz="1200">
              <a:solidFill>
                <a:srgbClr val="000000"/>
              </a:solidFill>
              <a:latin typeface="Times New Roman"/>
              <a:ea typeface="Times New Roman"/>
              <a:cs typeface="Times New Roman"/>
              <a:sym typeface="Times New Roman"/>
            </a:endParaRPr>
          </a:p>
        </p:txBody>
      </p:sp>
      <p:sp>
        <p:nvSpPr>
          <p:cNvPr id="2362" name="Google Shape;2362;p49"/>
          <p:cNvSpPr txBox="1"/>
          <p:nvPr/>
        </p:nvSpPr>
        <p:spPr>
          <a:xfrm>
            <a:off x="4596150" y="1183094"/>
            <a:ext cx="750600" cy="2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3C8DF"/>
                </a:solidFill>
                <a:latin typeface="Fira Sans"/>
                <a:ea typeface="Fira Sans"/>
                <a:cs typeface="Fira Sans"/>
                <a:sym typeface="Fira Sans"/>
              </a:rPr>
              <a:t>01</a:t>
            </a:r>
            <a:endParaRPr b="1">
              <a:solidFill>
                <a:srgbClr val="03C8DF"/>
              </a:solidFill>
              <a:latin typeface="Fira Sans"/>
              <a:ea typeface="Fira Sans"/>
              <a:cs typeface="Fira Sans"/>
              <a:sym typeface="Fira Sans"/>
            </a:endParaRPr>
          </a:p>
        </p:txBody>
      </p:sp>
      <p:sp>
        <p:nvSpPr>
          <p:cNvPr id="2363" name="Google Shape;2363;p49"/>
          <p:cNvSpPr txBox="1"/>
          <p:nvPr/>
        </p:nvSpPr>
        <p:spPr>
          <a:xfrm>
            <a:off x="457200" y="298725"/>
            <a:ext cx="82296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Times New Roman"/>
                <a:ea typeface="Times New Roman"/>
                <a:cs typeface="Times New Roman"/>
                <a:sym typeface="Times New Roman"/>
              </a:rPr>
              <a:t>Long</a:t>
            </a:r>
            <a:r>
              <a:rPr b="1" lang="en" sz="2500">
                <a:solidFill>
                  <a:srgbClr val="000000"/>
                </a:solidFill>
                <a:latin typeface="Times New Roman"/>
                <a:ea typeface="Times New Roman"/>
                <a:cs typeface="Times New Roman"/>
                <a:sym typeface="Times New Roman"/>
              </a:rPr>
              <a:t> </a:t>
            </a:r>
            <a:r>
              <a:rPr b="1" lang="en" sz="2500">
                <a:latin typeface="Times New Roman"/>
                <a:ea typeface="Times New Roman"/>
                <a:cs typeface="Times New Roman"/>
                <a:sym typeface="Times New Roman"/>
              </a:rPr>
              <a:t>T</a:t>
            </a:r>
            <a:r>
              <a:rPr b="1" lang="en" sz="2500">
                <a:solidFill>
                  <a:srgbClr val="000000"/>
                </a:solidFill>
                <a:latin typeface="Times New Roman"/>
                <a:ea typeface="Times New Roman"/>
                <a:cs typeface="Times New Roman"/>
                <a:sym typeface="Times New Roman"/>
              </a:rPr>
              <a:t>erm </a:t>
            </a:r>
            <a:r>
              <a:rPr b="1" lang="en" sz="2500">
                <a:latin typeface="Times New Roman"/>
                <a:ea typeface="Times New Roman"/>
                <a:cs typeface="Times New Roman"/>
                <a:sym typeface="Times New Roman"/>
              </a:rPr>
              <a:t>P</a:t>
            </a:r>
            <a:r>
              <a:rPr b="1" lang="en" sz="2500">
                <a:solidFill>
                  <a:srgbClr val="000000"/>
                </a:solidFill>
                <a:latin typeface="Times New Roman"/>
                <a:ea typeface="Times New Roman"/>
                <a:cs typeface="Times New Roman"/>
                <a:sym typeface="Times New Roman"/>
              </a:rPr>
              <a:t>olicies</a:t>
            </a:r>
            <a:endParaRPr b="1" sz="2500">
              <a:latin typeface="Times New Roman"/>
              <a:ea typeface="Times New Roman"/>
              <a:cs typeface="Times New Roman"/>
              <a:sym typeface="Times New Roman"/>
            </a:endParaRPr>
          </a:p>
        </p:txBody>
      </p:sp>
      <p:cxnSp>
        <p:nvCxnSpPr>
          <p:cNvPr id="2364" name="Google Shape;2364;p49"/>
          <p:cNvCxnSpPr/>
          <p:nvPr/>
        </p:nvCxnSpPr>
        <p:spPr>
          <a:xfrm rot="10800000">
            <a:off x="4604200" y="1535900"/>
            <a:ext cx="4101300" cy="0"/>
          </a:xfrm>
          <a:prstGeom prst="straightConnector1">
            <a:avLst/>
          </a:prstGeom>
          <a:noFill/>
          <a:ln cap="flat" cmpd="sng" w="9525">
            <a:solidFill>
              <a:srgbClr val="03C8DF"/>
            </a:solidFill>
            <a:prstDash val="solid"/>
            <a:round/>
            <a:headEnd len="med" w="med" type="none"/>
            <a:tailEnd len="med" w="med" type="none"/>
          </a:ln>
        </p:spPr>
      </p:cxnSp>
      <p:cxnSp>
        <p:nvCxnSpPr>
          <p:cNvPr id="2365" name="Google Shape;2365;p49"/>
          <p:cNvCxnSpPr/>
          <p:nvPr/>
        </p:nvCxnSpPr>
        <p:spPr>
          <a:xfrm rot="10800000">
            <a:off x="4604200" y="2750500"/>
            <a:ext cx="4101300" cy="0"/>
          </a:xfrm>
          <a:prstGeom prst="straightConnector1">
            <a:avLst/>
          </a:prstGeom>
          <a:noFill/>
          <a:ln cap="flat" cmpd="sng" w="9525">
            <a:solidFill>
              <a:srgbClr val="81E552"/>
            </a:solidFill>
            <a:prstDash val="solid"/>
            <a:round/>
            <a:headEnd len="med" w="med" type="none"/>
            <a:tailEnd len="med" w="med" type="none"/>
          </a:ln>
        </p:spPr>
      </p:cxnSp>
      <p:grpSp>
        <p:nvGrpSpPr>
          <p:cNvPr id="2366" name="Google Shape;2366;p49"/>
          <p:cNvGrpSpPr/>
          <p:nvPr/>
        </p:nvGrpSpPr>
        <p:grpSpPr>
          <a:xfrm>
            <a:off x="5024699" y="1699761"/>
            <a:ext cx="595200" cy="595200"/>
            <a:chOff x="5024699" y="1699761"/>
            <a:chExt cx="595200" cy="595200"/>
          </a:xfrm>
        </p:grpSpPr>
        <p:sp>
          <p:nvSpPr>
            <p:cNvPr id="2367" name="Google Shape;2367;p49"/>
            <p:cNvSpPr/>
            <p:nvPr/>
          </p:nvSpPr>
          <p:spPr>
            <a:xfrm>
              <a:off x="5206028" y="1780364"/>
              <a:ext cx="232540" cy="318326"/>
            </a:xfrm>
            <a:custGeom>
              <a:rect b="b" l="l" r="r" t="t"/>
              <a:pathLst>
                <a:path extrusionOk="0" h="2783" w="2033">
                  <a:moveTo>
                    <a:pt x="501" y="0"/>
                  </a:moveTo>
                  <a:lnTo>
                    <a:pt x="438" y="63"/>
                  </a:lnTo>
                  <a:lnTo>
                    <a:pt x="407" y="126"/>
                  </a:lnTo>
                  <a:lnTo>
                    <a:pt x="376" y="188"/>
                  </a:lnTo>
                  <a:lnTo>
                    <a:pt x="376" y="1157"/>
                  </a:lnTo>
                  <a:lnTo>
                    <a:pt x="0" y="1157"/>
                  </a:lnTo>
                  <a:lnTo>
                    <a:pt x="0" y="1313"/>
                  </a:lnTo>
                  <a:lnTo>
                    <a:pt x="0" y="1782"/>
                  </a:lnTo>
                  <a:lnTo>
                    <a:pt x="0" y="1970"/>
                  </a:lnTo>
                  <a:lnTo>
                    <a:pt x="63" y="2157"/>
                  </a:lnTo>
                  <a:lnTo>
                    <a:pt x="157" y="2345"/>
                  </a:lnTo>
                  <a:lnTo>
                    <a:pt x="282" y="2501"/>
                  </a:lnTo>
                  <a:lnTo>
                    <a:pt x="438" y="2626"/>
                  </a:lnTo>
                  <a:lnTo>
                    <a:pt x="626" y="2720"/>
                  </a:lnTo>
                  <a:lnTo>
                    <a:pt x="813" y="2782"/>
                  </a:lnTo>
                  <a:lnTo>
                    <a:pt x="1219" y="2782"/>
                  </a:lnTo>
                  <a:lnTo>
                    <a:pt x="1407" y="2720"/>
                  </a:lnTo>
                  <a:lnTo>
                    <a:pt x="1595" y="2626"/>
                  </a:lnTo>
                  <a:lnTo>
                    <a:pt x="1751" y="2501"/>
                  </a:lnTo>
                  <a:lnTo>
                    <a:pt x="1876" y="2345"/>
                  </a:lnTo>
                  <a:lnTo>
                    <a:pt x="1970" y="2157"/>
                  </a:lnTo>
                  <a:lnTo>
                    <a:pt x="2001" y="1970"/>
                  </a:lnTo>
                  <a:lnTo>
                    <a:pt x="2032" y="1782"/>
                  </a:lnTo>
                  <a:lnTo>
                    <a:pt x="2032" y="1313"/>
                  </a:lnTo>
                  <a:lnTo>
                    <a:pt x="2032" y="1157"/>
                  </a:lnTo>
                  <a:lnTo>
                    <a:pt x="1563" y="1157"/>
                  </a:lnTo>
                  <a:lnTo>
                    <a:pt x="1563" y="188"/>
                  </a:lnTo>
                  <a:lnTo>
                    <a:pt x="1563" y="126"/>
                  </a:lnTo>
                  <a:lnTo>
                    <a:pt x="1532" y="63"/>
                  </a:lnTo>
                  <a:lnTo>
                    <a:pt x="1470" y="0"/>
                  </a:lnTo>
                  <a:lnTo>
                    <a:pt x="1313" y="0"/>
                  </a:lnTo>
                  <a:lnTo>
                    <a:pt x="1251" y="63"/>
                  </a:lnTo>
                  <a:lnTo>
                    <a:pt x="1219" y="126"/>
                  </a:lnTo>
                  <a:lnTo>
                    <a:pt x="1188" y="188"/>
                  </a:lnTo>
                  <a:lnTo>
                    <a:pt x="1188" y="1157"/>
                  </a:lnTo>
                  <a:lnTo>
                    <a:pt x="782" y="1157"/>
                  </a:lnTo>
                  <a:lnTo>
                    <a:pt x="782" y="188"/>
                  </a:lnTo>
                  <a:lnTo>
                    <a:pt x="751" y="126"/>
                  </a:lnTo>
                  <a:lnTo>
                    <a:pt x="719" y="63"/>
                  </a:lnTo>
                  <a:lnTo>
                    <a:pt x="657" y="0"/>
                  </a:lnTo>
                  <a:close/>
                </a:path>
              </a:pathLst>
            </a:custGeom>
            <a:solidFill>
              <a:srgbClr val="03C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9"/>
            <p:cNvSpPr/>
            <p:nvPr/>
          </p:nvSpPr>
          <p:spPr>
            <a:xfrm>
              <a:off x="5024699" y="1699761"/>
              <a:ext cx="595200" cy="595200"/>
            </a:xfrm>
            <a:prstGeom prst="ellipse">
              <a:avLst/>
            </a:prstGeom>
            <a:noFill/>
            <a:ln cap="flat" cmpd="sng" w="76200">
              <a:solidFill>
                <a:srgbClr val="03C8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49"/>
          <p:cNvGrpSpPr/>
          <p:nvPr/>
        </p:nvGrpSpPr>
        <p:grpSpPr>
          <a:xfrm>
            <a:off x="5024749" y="2948561"/>
            <a:ext cx="595200" cy="595200"/>
            <a:chOff x="5024749" y="4032249"/>
            <a:chExt cx="595200" cy="595200"/>
          </a:xfrm>
        </p:grpSpPr>
        <p:sp>
          <p:nvSpPr>
            <p:cNvPr id="2370" name="Google Shape;2370;p49"/>
            <p:cNvSpPr/>
            <p:nvPr/>
          </p:nvSpPr>
          <p:spPr>
            <a:xfrm>
              <a:off x="5154265" y="4164446"/>
              <a:ext cx="336170" cy="330792"/>
            </a:xfrm>
            <a:custGeom>
              <a:rect b="b" l="l" r="r" t="t"/>
              <a:pathLst>
                <a:path extrusionOk="0" h="2908" w="2939">
                  <a:moveTo>
                    <a:pt x="2938" y="1"/>
                  </a:moveTo>
                  <a:lnTo>
                    <a:pt x="2532" y="188"/>
                  </a:lnTo>
                  <a:lnTo>
                    <a:pt x="2188" y="407"/>
                  </a:lnTo>
                  <a:lnTo>
                    <a:pt x="1876" y="689"/>
                  </a:lnTo>
                  <a:lnTo>
                    <a:pt x="1626" y="1001"/>
                  </a:lnTo>
                  <a:lnTo>
                    <a:pt x="1438" y="1345"/>
                  </a:lnTo>
                  <a:lnTo>
                    <a:pt x="1282" y="1720"/>
                  </a:lnTo>
                  <a:lnTo>
                    <a:pt x="1188" y="2126"/>
                  </a:lnTo>
                  <a:lnTo>
                    <a:pt x="1157" y="2595"/>
                  </a:lnTo>
                  <a:lnTo>
                    <a:pt x="1157" y="2314"/>
                  </a:lnTo>
                  <a:lnTo>
                    <a:pt x="1063" y="2126"/>
                  </a:lnTo>
                  <a:lnTo>
                    <a:pt x="938" y="1970"/>
                  </a:lnTo>
                  <a:lnTo>
                    <a:pt x="782" y="1845"/>
                  </a:lnTo>
                  <a:lnTo>
                    <a:pt x="594" y="1783"/>
                  </a:lnTo>
                  <a:lnTo>
                    <a:pt x="375" y="1720"/>
                  </a:lnTo>
                  <a:lnTo>
                    <a:pt x="0" y="1720"/>
                  </a:lnTo>
                  <a:lnTo>
                    <a:pt x="0" y="1814"/>
                  </a:lnTo>
                  <a:lnTo>
                    <a:pt x="63" y="1970"/>
                  </a:lnTo>
                  <a:lnTo>
                    <a:pt x="250" y="2251"/>
                  </a:lnTo>
                  <a:lnTo>
                    <a:pt x="469" y="2501"/>
                  </a:lnTo>
                  <a:lnTo>
                    <a:pt x="657" y="2689"/>
                  </a:lnTo>
                  <a:lnTo>
                    <a:pt x="875" y="2814"/>
                  </a:lnTo>
                  <a:lnTo>
                    <a:pt x="1063" y="2877"/>
                  </a:lnTo>
                  <a:lnTo>
                    <a:pt x="1251" y="2908"/>
                  </a:lnTo>
                  <a:lnTo>
                    <a:pt x="1438" y="2908"/>
                  </a:lnTo>
                  <a:lnTo>
                    <a:pt x="1469" y="2877"/>
                  </a:lnTo>
                  <a:lnTo>
                    <a:pt x="2313" y="1095"/>
                  </a:lnTo>
                  <a:lnTo>
                    <a:pt x="2345" y="1032"/>
                  </a:lnTo>
                  <a:lnTo>
                    <a:pt x="2407" y="1064"/>
                  </a:lnTo>
                  <a:lnTo>
                    <a:pt x="2470" y="1095"/>
                  </a:lnTo>
                  <a:lnTo>
                    <a:pt x="2470" y="1157"/>
                  </a:lnTo>
                  <a:lnTo>
                    <a:pt x="1657" y="2877"/>
                  </a:lnTo>
                  <a:lnTo>
                    <a:pt x="1657" y="2877"/>
                  </a:lnTo>
                  <a:lnTo>
                    <a:pt x="1844" y="2783"/>
                  </a:lnTo>
                  <a:lnTo>
                    <a:pt x="2032" y="2689"/>
                  </a:lnTo>
                  <a:lnTo>
                    <a:pt x="2220" y="2564"/>
                  </a:lnTo>
                  <a:lnTo>
                    <a:pt x="2376" y="2408"/>
                  </a:lnTo>
                  <a:lnTo>
                    <a:pt x="2595" y="2126"/>
                  </a:lnTo>
                  <a:lnTo>
                    <a:pt x="2751" y="1845"/>
                  </a:lnTo>
                  <a:lnTo>
                    <a:pt x="2845" y="1564"/>
                  </a:lnTo>
                  <a:lnTo>
                    <a:pt x="2907" y="1282"/>
                  </a:lnTo>
                  <a:lnTo>
                    <a:pt x="2938" y="970"/>
                  </a:lnTo>
                  <a:lnTo>
                    <a:pt x="2938" y="657"/>
                  </a:lnTo>
                  <a:lnTo>
                    <a:pt x="2938" y="1"/>
                  </a:lnTo>
                  <a:close/>
                </a:path>
              </a:pathLst>
            </a:custGeom>
            <a:solidFill>
              <a:srgbClr val="81E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9"/>
            <p:cNvSpPr/>
            <p:nvPr/>
          </p:nvSpPr>
          <p:spPr>
            <a:xfrm>
              <a:off x="5024749" y="4032249"/>
              <a:ext cx="595200" cy="595200"/>
            </a:xfrm>
            <a:prstGeom prst="ellipse">
              <a:avLst/>
            </a:prstGeom>
            <a:noFill/>
            <a:ln cap="flat" cmpd="sng" w="76200">
              <a:solidFill>
                <a:srgbClr val="81E55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49"/>
          <p:cNvGrpSpPr/>
          <p:nvPr/>
        </p:nvGrpSpPr>
        <p:grpSpPr>
          <a:xfrm>
            <a:off x="457203" y="1574230"/>
            <a:ext cx="3635448" cy="2277302"/>
            <a:chOff x="2148841" y="1545430"/>
            <a:chExt cx="3635448" cy="2277302"/>
          </a:xfrm>
        </p:grpSpPr>
        <p:sp>
          <p:nvSpPr>
            <p:cNvPr id="2373" name="Google Shape;2373;p49"/>
            <p:cNvSpPr/>
            <p:nvPr/>
          </p:nvSpPr>
          <p:spPr>
            <a:xfrm flipH="1">
              <a:off x="2148841" y="1696713"/>
              <a:ext cx="3635448" cy="2126019"/>
            </a:xfrm>
            <a:custGeom>
              <a:rect b="b" l="l" r="r" t="t"/>
              <a:pathLst>
                <a:path extrusionOk="0" h="154873" w="254717">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9"/>
            <p:cNvSpPr/>
            <p:nvPr/>
          </p:nvSpPr>
          <p:spPr>
            <a:xfrm>
              <a:off x="4396164" y="1682720"/>
              <a:ext cx="946711" cy="299157"/>
            </a:xfrm>
            <a:custGeom>
              <a:rect b="b" l="l" r="r" t="t"/>
              <a:pathLst>
                <a:path extrusionOk="0" h="13682" w="43298">
                  <a:moveTo>
                    <a:pt x="27246" y="1"/>
                  </a:moveTo>
                  <a:cubicBezTo>
                    <a:pt x="20709" y="1"/>
                    <a:pt x="22485" y="4761"/>
                    <a:pt x="20648" y="5909"/>
                  </a:cubicBezTo>
                  <a:cubicBezTo>
                    <a:pt x="20154" y="6218"/>
                    <a:pt x="19756" y="6317"/>
                    <a:pt x="19403" y="6317"/>
                  </a:cubicBezTo>
                  <a:cubicBezTo>
                    <a:pt x="18773" y="6317"/>
                    <a:pt x="18287" y="6002"/>
                    <a:pt x="17657" y="6002"/>
                  </a:cubicBezTo>
                  <a:cubicBezTo>
                    <a:pt x="17304" y="6002"/>
                    <a:pt x="16905" y="6101"/>
                    <a:pt x="16412" y="6410"/>
                  </a:cubicBezTo>
                  <a:cubicBezTo>
                    <a:pt x="14577" y="7610"/>
                    <a:pt x="15411" y="9979"/>
                    <a:pt x="13877" y="10312"/>
                  </a:cubicBezTo>
                  <a:cubicBezTo>
                    <a:pt x="13750" y="10340"/>
                    <a:pt x="13620" y="10353"/>
                    <a:pt x="13486" y="10353"/>
                  </a:cubicBezTo>
                  <a:cubicBezTo>
                    <a:pt x="12428" y="10353"/>
                    <a:pt x="11160" y="9571"/>
                    <a:pt x="9887" y="9571"/>
                  </a:cubicBezTo>
                  <a:cubicBezTo>
                    <a:pt x="9413" y="9571"/>
                    <a:pt x="8938" y="9680"/>
                    <a:pt x="8473" y="9979"/>
                  </a:cubicBezTo>
                  <a:cubicBezTo>
                    <a:pt x="6605" y="11146"/>
                    <a:pt x="6605" y="12180"/>
                    <a:pt x="5771" y="12180"/>
                  </a:cubicBezTo>
                  <a:cubicBezTo>
                    <a:pt x="5193" y="12180"/>
                    <a:pt x="4259" y="11869"/>
                    <a:pt x="3394" y="11869"/>
                  </a:cubicBezTo>
                  <a:cubicBezTo>
                    <a:pt x="2961" y="11869"/>
                    <a:pt x="2546" y="11947"/>
                    <a:pt x="2202" y="12180"/>
                  </a:cubicBezTo>
                  <a:cubicBezTo>
                    <a:pt x="1201" y="12847"/>
                    <a:pt x="0" y="13681"/>
                    <a:pt x="0" y="13681"/>
                  </a:cubicBezTo>
                  <a:lnTo>
                    <a:pt x="42797" y="13681"/>
                  </a:lnTo>
                  <a:cubicBezTo>
                    <a:pt x="42797" y="13681"/>
                    <a:pt x="43298" y="12180"/>
                    <a:pt x="41430" y="11180"/>
                  </a:cubicBezTo>
                  <a:cubicBezTo>
                    <a:pt x="39595" y="10146"/>
                    <a:pt x="38728" y="10979"/>
                    <a:pt x="38061" y="10146"/>
                  </a:cubicBezTo>
                  <a:cubicBezTo>
                    <a:pt x="37393" y="9312"/>
                    <a:pt x="39929" y="7110"/>
                    <a:pt x="34858" y="4908"/>
                  </a:cubicBezTo>
                  <a:cubicBezTo>
                    <a:pt x="34858" y="4908"/>
                    <a:pt x="34525" y="172"/>
                    <a:pt x="27586" y="5"/>
                  </a:cubicBezTo>
                  <a:cubicBezTo>
                    <a:pt x="27471" y="2"/>
                    <a:pt x="27357" y="1"/>
                    <a:pt x="2724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9"/>
            <p:cNvSpPr/>
            <p:nvPr/>
          </p:nvSpPr>
          <p:spPr>
            <a:xfrm>
              <a:off x="3686491" y="2161170"/>
              <a:ext cx="560159" cy="177369"/>
            </a:xfrm>
            <a:custGeom>
              <a:rect b="b" l="l" r="r" t="t"/>
              <a:pathLst>
                <a:path extrusionOk="0" h="8112" w="25619">
                  <a:moveTo>
                    <a:pt x="16047" y="1"/>
                  </a:moveTo>
                  <a:cubicBezTo>
                    <a:pt x="12257" y="1"/>
                    <a:pt x="13286" y="2823"/>
                    <a:pt x="12209" y="3508"/>
                  </a:cubicBezTo>
                  <a:cubicBezTo>
                    <a:pt x="11925" y="3689"/>
                    <a:pt x="11692" y="3747"/>
                    <a:pt x="11484" y="3747"/>
                  </a:cubicBezTo>
                  <a:cubicBezTo>
                    <a:pt x="11102" y="3747"/>
                    <a:pt x="10806" y="3549"/>
                    <a:pt x="10435" y="3549"/>
                  </a:cubicBezTo>
                  <a:cubicBezTo>
                    <a:pt x="10225" y="3549"/>
                    <a:pt x="9993" y="3612"/>
                    <a:pt x="9707" y="3808"/>
                  </a:cubicBezTo>
                  <a:cubicBezTo>
                    <a:pt x="8607" y="4508"/>
                    <a:pt x="9107" y="5876"/>
                    <a:pt x="8206" y="6110"/>
                  </a:cubicBezTo>
                  <a:cubicBezTo>
                    <a:pt x="8120" y="6132"/>
                    <a:pt x="8030" y="6142"/>
                    <a:pt x="7938" y="6142"/>
                  </a:cubicBezTo>
                  <a:cubicBezTo>
                    <a:pt x="7306" y="6142"/>
                    <a:pt x="6558" y="5678"/>
                    <a:pt x="5801" y="5678"/>
                  </a:cubicBezTo>
                  <a:cubicBezTo>
                    <a:pt x="5524" y="5678"/>
                    <a:pt x="5245" y="5740"/>
                    <a:pt x="4971" y="5909"/>
                  </a:cubicBezTo>
                  <a:cubicBezTo>
                    <a:pt x="3870" y="6610"/>
                    <a:pt x="3870" y="7210"/>
                    <a:pt x="3370" y="7210"/>
                  </a:cubicBezTo>
                  <a:cubicBezTo>
                    <a:pt x="3036" y="7210"/>
                    <a:pt x="2480" y="7033"/>
                    <a:pt x="1978" y="7033"/>
                  </a:cubicBezTo>
                  <a:cubicBezTo>
                    <a:pt x="1728" y="7033"/>
                    <a:pt x="1490" y="7077"/>
                    <a:pt x="1301" y="7210"/>
                  </a:cubicBezTo>
                  <a:cubicBezTo>
                    <a:pt x="701" y="7644"/>
                    <a:pt x="1" y="8111"/>
                    <a:pt x="1" y="8111"/>
                  </a:cubicBezTo>
                  <a:lnTo>
                    <a:pt x="25352" y="8111"/>
                  </a:lnTo>
                  <a:cubicBezTo>
                    <a:pt x="25352" y="8111"/>
                    <a:pt x="25619" y="7210"/>
                    <a:pt x="24518" y="6610"/>
                  </a:cubicBezTo>
                  <a:cubicBezTo>
                    <a:pt x="23417" y="6010"/>
                    <a:pt x="22917" y="6510"/>
                    <a:pt x="22517" y="6010"/>
                  </a:cubicBezTo>
                  <a:cubicBezTo>
                    <a:pt x="22116" y="5509"/>
                    <a:pt x="23617" y="4208"/>
                    <a:pt x="20615" y="2907"/>
                  </a:cubicBezTo>
                  <a:cubicBezTo>
                    <a:pt x="20615" y="2907"/>
                    <a:pt x="20415" y="105"/>
                    <a:pt x="16312" y="5"/>
                  </a:cubicBezTo>
                  <a:cubicBezTo>
                    <a:pt x="16221" y="2"/>
                    <a:pt x="16133" y="1"/>
                    <a:pt x="16047"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9"/>
            <p:cNvSpPr/>
            <p:nvPr/>
          </p:nvSpPr>
          <p:spPr>
            <a:xfrm>
              <a:off x="5016823" y="1926909"/>
              <a:ext cx="481402" cy="1855005"/>
            </a:xfrm>
            <a:custGeom>
              <a:rect b="b" l="l" r="r" t="t"/>
              <a:pathLst>
                <a:path extrusionOk="0" h="84839" w="22017">
                  <a:moveTo>
                    <a:pt x="10096" y="0"/>
                  </a:moveTo>
                  <a:cubicBezTo>
                    <a:pt x="8988" y="0"/>
                    <a:pt x="8677" y="3371"/>
                    <a:pt x="7773" y="7117"/>
                  </a:cubicBezTo>
                  <a:cubicBezTo>
                    <a:pt x="7306" y="9051"/>
                    <a:pt x="4871" y="11019"/>
                    <a:pt x="4471" y="13721"/>
                  </a:cubicBezTo>
                  <a:cubicBezTo>
                    <a:pt x="4171" y="15890"/>
                    <a:pt x="5872" y="18491"/>
                    <a:pt x="5605" y="21027"/>
                  </a:cubicBezTo>
                  <a:cubicBezTo>
                    <a:pt x="5338" y="23295"/>
                    <a:pt x="3103" y="25430"/>
                    <a:pt x="2870" y="27898"/>
                  </a:cubicBezTo>
                  <a:cubicBezTo>
                    <a:pt x="2636" y="30200"/>
                    <a:pt x="4504" y="32735"/>
                    <a:pt x="4304" y="35137"/>
                  </a:cubicBezTo>
                  <a:cubicBezTo>
                    <a:pt x="4137" y="37505"/>
                    <a:pt x="1936" y="39740"/>
                    <a:pt x="1769" y="42108"/>
                  </a:cubicBezTo>
                  <a:cubicBezTo>
                    <a:pt x="1635" y="44477"/>
                    <a:pt x="3537" y="46979"/>
                    <a:pt x="3403" y="49314"/>
                  </a:cubicBezTo>
                  <a:cubicBezTo>
                    <a:pt x="3270" y="51682"/>
                    <a:pt x="1102" y="54017"/>
                    <a:pt x="1002" y="56319"/>
                  </a:cubicBezTo>
                  <a:cubicBezTo>
                    <a:pt x="868" y="58787"/>
                    <a:pt x="2803" y="61255"/>
                    <a:pt x="2703" y="63524"/>
                  </a:cubicBezTo>
                  <a:cubicBezTo>
                    <a:pt x="2603" y="66026"/>
                    <a:pt x="468" y="68361"/>
                    <a:pt x="401" y="70562"/>
                  </a:cubicBezTo>
                  <a:cubicBezTo>
                    <a:pt x="301" y="73231"/>
                    <a:pt x="2269" y="75699"/>
                    <a:pt x="2203" y="77734"/>
                  </a:cubicBezTo>
                  <a:cubicBezTo>
                    <a:pt x="2069" y="82137"/>
                    <a:pt x="68" y="81236"/>
                    <a:pt x="1" y="84772"/>
                  </a:cubicBezTo>
                  <a:lnTo>
                    <a:pt x="535" y="84839"/>
                  </a:lnTo>
                  <a:lnTo>
                    <a:pt x="22017" y="84839"/>
                  </a:lnTo>
                  <a:cubicBezTo>
                    <a:pt x="21616" y="82204"/>
                    <a:pt x="19949" y="82671"/>
                    <a:pt x="19715" y="78568"/>
                  </a:cubicBezTo>
                  <a:cubicBezTo>
                    <a:pt x="19582" y="76533"/>
                    <a:pt x="21483" y="73998"/>
                    <a:pt x="21316" y="71296"/>
                  </a:cubicBezTo>
                  <a:cubicBezTo>
                    <a:pt x="21183" y="69061"/>
                    <a:pt x="18981" y="66793"/>
                    <a:pt x="18814" y="64258"/>
                  </a:cubicBezTo>
                  <a:cubicBezTo>
                    <a:pt x="18681" y="61956"/>
                    <a:pt x="20516" y="59421"/>
                    <a:pt x="20349" y="56952"/>
                  </a:cubicBezTo>
                  <a:cubicBezTo>
                    <a:pt x="20182" y="54617"/>
                    <a:pt x="17947" y="52382"/>
                    <a:pt x="17780" y="49947"/>
                  </a:cubicBezTo>
                  <a:cubicBezTo>
                    <a:pt x="17580" y="47546"/>
                    <a:pt x="19415" y="45010"/>
                    <a:pt x="19181" y="42609"/>
                  </a:cubicBezTo>
                  <a:cubicBezTo>
                    <a:pt x="18981" y="40240"/>
                    <a:pt x="16713" y="38039"/>
                    <a:pt x="16479" y="35670"/>
                  </a:cubicBezTo>
                  <a:cubicBezTo>
                    <a:pt x="16213" y="33235"/>
                    <a:pt x="18014" y="30634"/>
                    <a:pt x="17714" y="28332"/>
                  </a:cubicBezTo>
                  <a:cubicBezTo>
                    <a:pt x="17447" y="25863"/>
                    <a:pt x="15112" y="23729"/>
                    <a:pt x="14812" y="21460"/>
                  </a:cubicBezTo>
                  <a:cubicBezTo>
                    <a:pt x="14445" y="18925"/>
                    <a:pt x="16112" y="16223"/>
                    <a:pt x="15712" y="14055"/>
                  </a:cubicBezTo>
                  <a:cubicBezTo>
                    <a:pt x="15245" y="11386"/>
                    <a:pt x="12743" y="9452"/>
                    <a:pt x="12243" y="7450"/>
                  </a:cubicBezTo>
                  <a:cubicBezTo>
                    <a:pt x="11242" y="3781"/>
                    <a:pt x="11409" y="245"/>
                    <a:pt x="10208" y="12"/>
                  </a:cubicBezTo>
                  <a:cubicBezTo>
                    <a:pt x="10170" y="4"/>
                    <a:pt x="10132" y="0"/>
                    <a:pt x="10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9"/>
            <p:cNvSpPr/>
            <p:nvPr/>
          </p:nvSpPr>
          <p:spPr>
            <a:xfrm>
              <a:off x="5230532" y="2081778"/>
              <a:ext cx="22" cy="1678270"/>
            </a:xfrm>
            <a:custGeom>
              <a:rect b="b" l="l" r="r" t="t"/>
              <a:pathLst>
                <a:path extrusionOk="0" fill="none" h="76756" w="1">
                  <a:moveTo>
                    <a:pt x="1" y="0"/>
                  </a:moveTo>
                  <a:lnTo>
                    <a:pt x="1" y="76755"/>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9"/>
            <p:cNvSpPr/>
            <p:nvPr/>
          </p:nvSpPr>
          <p:spPr>
            <a:xfrm>
              <a:off x="5164172" y="2240781"/>
              <a:ext cx="139324" cy="83153"/>
            </a:xfrm>
            <a:custGeom>
              <a:rect b="b" l="l" r="r" t="t"/>
              <a:pathLst>
                <a:path extrusionOk="0" fill="none" h="3803" w="6372">
                  <a:moveTo>
                    <a:pt x="6371" y="801"/>
                  </a:moveTo>
                  <a:lnTo>
                    <a:pt x="2869" y="3803"/>
                  </a:lnTo>
                  <a:lnTo>
                    <a:pt x="0"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9"/>
            <p:cNvSpPr/>
            <p:nvPr/>
          </p:nvSpPr>
          <p:spPr>
            <a:xfrm>
              <a:off x="5164172" y="2532525"/>
              <a:ext cx="139324" cy="83896"/>
            </a:xfrm>
            <a:custGeom>
              <a:rect b="b" l="l" r="r" t="t"/>
              <a:pathLst>
                <a:path extrusionOk="0" fill="none" h="3837" w="6372">
                  <a:moveTo>
                    <a:pt x="6371" y="801"/>
                  </a:moveTo>
                  <a:lnTo>
                    <a:pt x="2869" y="3836"/>
                  </a:lnTo>
                  <a:lnTo>
                    <a:pt x="0"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9"/>
            <p:cNvSpPr/>
            <p:nvPr/>
          </p:nvSpPr>
          <p:spPr>
            <a:xfrm>
              <a:off x="5164172" y="2807478"/>
              <a:ext cx="139324" cy="83174"/>
            </a:xfrm>
            <a:custGeom>
              <a:rect b="b" l="l" r="r" t="t"/>
              <a:pathLst>
                <a:path extrusionOk="0" fill="none" h="3804" w="6372">
                  <a:moveTo>
                    <a:pt x="6371" y="801"/>
                  </a:moveTo>
                  <a:lnTo>
                    <a:pt x="2869" y="3803"/>
                  </a:lnTo>
                  <a:lnTo>
                    <a:pt x="0" y="1"/>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9"/>
            <p:cNvSpPr/>
            <p:nvPr/>
          </p:nvSpPr>
          <p:spPr>
            <a:xfrm>
              <a:off x="5164172" y="3134228"/>
              <a:ext cx="139324" cy="83174"/>
            </a:xfrm>
            <a:custGeom>
              <a:rect b="b" l="l" r="r" t="t"/>
              <a:pathLst>
                <a:path extrusionOk="0" fill="none" h="3804" w="6372">
                  <a:moveTo>
                    <a:pt x="6371" y="801"/>
                  </a:moveTo>
                  <a:lnTo>
                    <a:pt x="2869" y="38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9"/>
            <p:cNvSpPr/>
            <p:nvPr/>
          </p:nvSpPr>
          <p:spPr>
            <a:xfrm>
              <a:off x="5164172" y="3464630"/>
              <a:ext cx="139324" cy="83174"/>
            </a:xfrm>
            <a:custGeom>
              <a:rect b="b" l="l" r="r" t="t"/>
              <a:pathLst>
                <a:path extrusionOk="0" fill="none" h="3804" w="6372">
                  <a:moveTo>
                    <a:pt x="6371" y="801"/>
                  </a:moveTo>
                  <a:lnTo>
                    <a:pt x="2869" y="38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9"/>
            <p:cNvSpPr/>
            <p:nvPr/>
          </p:nvSpPr>
          <p:spPr>
            <a:xfrm>
              <a:off x="4524511" y="2173458"/>
              <a:ext cx="417228" cy="1608455"/>
            </a:xfrm>
            <a:custGeom>
              <a:rect b="b" l="l" r="r" t="t"/>
              <a:pathLst>
                <a:path extrusionOk="0" h="73563" w="19082">
                  <a:moveTo>
                    <a:pt x="8775" y="1"/>
                  </a:moveTo>
                  <a:cubicBezTo>
                    <a:pt x="7791" y="1"/>
                    <a:pt x="7548" y="2919"/>
                    <a:pt x="6772" y="6181"/>
                  </a:cubicBezTo>
                  <a:cubicBezTo>
                    <a:pt x="6339" y="7849"/>
                    <a:pt x="4271" y="9584"/>
                    <a:pt x="3904" y="11885"/>
                  </a:cubicBezTo>
                  <a:cubicBezTo>
                    <a:pt x="3603" y="13787"/>
                    <a:pt x="5105" y="16055"/>
                    <a:pt x="4871" y="18257"/>
                  </a:cubicBezTo>
                  <a:cubicBezTo>
                    <a:pt x="4638" y="20191"/>
                    <a:pt x="2669" y="22059"/>
                    <a:pt x="2503" y="24194"/>
                  </a:cubicBezTo>
                  <a:cubicBezTo>
                    <a:pt x="2303" y="26196"/>
                    <a:pt x="3904" y="28397"/>
                    <a:pt x="3737" y="30499"/>
                  </a:cubicBezTo>
                  <a:cubicBezTo>
                    <a:pt x="3570" y="32567"/>
                    <a:pt x="1669" y="34468"/>
                    <a:pt x="1535" y="36536"/>
                  </a:cubicBezTo>
                  <a:cubicBezTo>
                    <a:pt x="1402" y="38571"/>
                    <a:pt x="3070" y="40739"/>
                    <a:pt x="2936" y="42774"/>
                  </a:cubicBezTo>
                  <a:cubicBezTo>
                    <a:pt x="2836" y="44809"/>
                    <a:pt x="968" y="46844"/>
                    <a:pt x="868" y="48845"/>
                  </a:cubicBezTo>
                  <a:cubicBezTo>
                    <a:pt x="768" y="50980"/>
                    <a:pt x="2436" y="53115"/>
                    <a:pt x="2369" y="55083"/>
                  </a:cubicBezTo>
                  <a:cubicBezTo>
                    <a:pt x="2269" y="57285"/>
                    <a:pt x="435" y="59253"/>
                    <a:pt x="368" y="61187"/>
                  </a:cubicBezTo>
                  <a:cubicBezTo>
                    <a:pt x="268" y="63522"/>
                    <a:pt x="1969" y="65657"/>
                    <a:pt x="1936" y="67425"/>
                  </a:cubicBezTo>
                  <a:cubicBezTo>
                    <a:pt x="1802" y="71228"/>
                    <a:pt x="68" y="70461"/>
                    <a:pt x="1" y="73530"/>
                  </a:cubicBezTo>
                  <a:lnTo>
                    <a:pt x="468" y="73563"/>
                  </a:lnTo>
                  <a:lnTo>
                    <a:pt x="19081" y="73563"/>
                  </a:lnTo>
                  <a:cubicBezTo>
                    <a:pt x="18714" y="71261"/>
                    <a:pt x="17280" y="71662"/>
                    <a:pt x="17080" y="68126"/>
                  </a:cubicBezTo>
                  <a:cubicBezTo>
                    <a:pt x="16980" y="66358"/>
                    <a:pt x="18614" y="64156"/>
                    <a:pt x="18481" y="61821"/>
                  </a:cubicBezTo>
                  <a:cubicBezTo>
                    <a:pt x="18347" y="59887"/>
                    <a:pt x="16446" y="57918"/>
                    <a:pt x="16313" y="55717"/>
                  </a:cubicBezTo>
                  <a:cubicBezTo>
                    <a:pt x="16179" y="53715"/>
                    <a:pt x="17814" y="51514"/>
                    <a:pt x="17647" y="49379"/>
                  </a:cubicBezTo>
                  <a:cubicBezTo>
                    <a:pt x="17480" y="47344"/>
                    <a:pt x="15545" y="45409"/>
                    <a:pt x="15412" y="43308"/>
                  </a:cubicBezTo>
                  <a:cubicBezTo>
                    <a:pt x="15245" y="41206"/>
                    <a:pt x="16813" y="39038"/>
                    <a:pt x="16646" y="36970"/>
                  </a:cubicBezTo>
                  <a:cubicBezTo>
                    <a:pt x="16479" y="34869"/>
                    <a:pt x="14511" y="32967"/>
                    <a:pt x="14311" y="30932"/>
                  </a:cubicBezTo>
                  <a:cubicBezTo>
                    <a:pt x="14078" y="28831"/>
                    <a:pt x="15612" y="26563"/>
                    <a:pt x="15379" y="24561"/>
                  </a:cubicBezTo>
                  <a:cubicBezTo>
                    <a:pt x="15145" y="22426"/>
                    <a:pt x="13110" y="20558"/>
                    <a:pt x="12843" y="18590"/>
                  </a:cubicBezTo>
                  <a:cubicBezTo>
                    <a:pt x="12543" y="16422"/>
                    <a:pt x="13978" y="14054"/>
                    <a:pt x="13644" y="12186"/>
                  </a:cubicBezTo>
                  <a:cubicBezTo>
                    <a:pt x="13210" y="9851"/>
                    <a:pt x="11075" y="8183"/>
                    <a:pt x="10608" y="6482"/>
                  </a:cubicBezTo>
                  <a:cubicBezTo>
                    <a:pt x="9775" y="3279"/>
                    <a:pt x="9875" y="210"/>
                    <a:pt x="8874" y="10"/>
                  </a:cubicBezTo>
                  <a:cubicBezTo>
                    <a:pt x="8840" y="4"/>
                    <a:pt x="8807" y="1"/>
                    <a:pt x="87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9"/>
            <p:cNvSpPr/>
            <p:nvPr/>
          </p:nvSpPr>
          <p:spPr>
            <a:xfrm>
              <a:off x="4709052" y="2307884"/>
              <a:ext cx="22" cy="1455072"/>
            </a:xfrm>
            <a:custGeom>
              <a:rect b="b" l="l" r="r" t="t"/>
              <a:pathLst>
                <a:path extrusionOk="0" fill="none" h="66548" w="1">
                  <a:moveTo>
                    <a:pt x="0" y="0"/>
                  </a:moveTo>
                  <a:lnTo>
                    <a:pt x="0" y="66548"/>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9"/>
            <p:cNvSpPr/>
            <p:nvPr/>
          </p:nvSpPr>
          <p:spPr>
            <a:xfrm>
              <a:off x="4652159" y="2445000"/>
              <a:ext cx="120367" cy="72942"/>
            </a:xfrm>
            <a:custGeom>
              <a:rect b="b" l="l" r="r" t="t"/>
              <a:pathLst>
                <a:path extrusionOk="0" fill="none" h="3336" w="5505">
                  <a:moveTo>
                    <a:pt x="5504" y="701"/>
                  </a:moveTo>
                  <a:lnTo>
                    <a:pt x="2469" y="3336"/>
                  </a:lnTo>
                  <a:lnTo>
                    <a:pt x="0"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9"/>
            <p:cNvSpPr/>
            <p:nvPr/>
          </p:nvSpPr>
          <p:spPr>
            <a:xfrm>
              <a:off x="4652159" y="2698809"/>
              <a:ext cx="120367" cy="72220"/>
            </a:xfrm>
            <a:custGeom>
              <a:rect b="b" l="l" r="r" t="t"/>
              <a:pathLst>
                <a:path extrusionOk="0" fill="none" h="3303" w="5505">
                  <a:moveTo>
                    <a:pt x="5504" y="668"/>
                  </a:moveTo>
                  <a:lnTo>
                    <a:pt x="2469" y="3303"/>
                  </a:lnTo>
                  <a:lnTo>
                    <a:pt x="0" y="1"/>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9"/>
            <p:cNvSpPr/>
            <p:nvPr/>
          </p:nvSpPr>
          <p:spPr>
            <a:xfrm>
              <a:off x="4652159" y="2936569"/>
              <a:ext cx="120367" cy="72242"/>
            </a:xfrm>
            <a:custGeom>
              <a:rect b="b" l="l" r="r" t="t"/>
              <a:pathLst>
                <a:path extrusionOk="0" fill="none" h="3304" w="5505">
                  <a:moveTo>
                    <a:pt x="5504" y="701"/>
                  </a:moveTo>
                  <a:lnTo>
                    <a:pt x="2469" y="33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9"/>
            <p:cNvSpPr/>
            <p:nvPr/>
          </p:nvSpPr>
          <p:spPr>
            <a:xfrm>
              <a:off x="4652159" y="3220289"/>
              <a:ext cx="120367" cy="72242"/>
            </a:xfrm>
            <a:custGeom>
              <a:rect b="b" l="l" r="r" t="t"/>
              <a:pathLst>
                <a:path extrusionOk="0" fill="none" h="3304" w="5505">
                  <a:moveTo>
                    <a:pt x="5504" y="701"/>
                  </a:moveTo>
                  <a:lnTo>
                    <a:pt x="2469" y="3303"/>
                  </a:lnTo>
                  <a:lnTo>
                    <a:pt x="0" y="1"/>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9"/>
            <p:cNvSpPr/>
            <p:nvPr/>
          </p:nvSpPr>
          <p:spPr>
            <a:xfrm>
              <a:off x="4652159" y="3506939"/>
              <a:ext cx="120367" cy="72220"/>
            </a:xfrm>
            <a:custGeom>
              <a:rect b="b" l="l" r="r" t="t"/>
              <a:pathLst>
                <a:path extrusionOk="0" fill="none" h="3303" w="5505">
                  <a:moveTo>
                    <a:pt x="5504" y="667"/>
                  </a:moveTo>
                  <a:lnTo>
                    <a:pt x="2469" y="3303"/>
                  </a:lnTo>
                  <a:lnTo>
                    <a:pt x="0" y="0"/>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9"/>
            <p:cNvSpPr/>
            <p:nvPr/>
          </p:nvSpPr>
          <p:spPr>
            <a:xfrm>
              <a:off x="3085510" y="1545430"/>
              <a:ext cx="581303" cy="2236483"/>
            </a:xfrm>
            <a:custGeom>
              <a:rect b="b" l="l" r="r" t="t"/>
              <a:pathLst>
                <a:path extrusionOk="0" h="102286" w="26586">
                  <a:moveTo>
                    <a:pt x="12242" y="1"/>
                  </a:moveTo>
                  <a:cubicBezTo>
                    <a:pt x="10854" y="1"/>
                    <a:pt x="10507" y="4058"/>
                    <a:pt x="9407" y="8586"/>
                  </a:cubicBezTo>
                  <a:cubicBezTo>
                    <a:pt x="8840" y="10954"/>
                    <a:pt x="5904" y="13322"/>
                    <a:pt x="5437" y="16558"/>
                  </a:cubicBezTo>
                  <a:cubicBezTo>
                    <a:pt x="5037" y="19160"/>
                    <a:pt x="7105" y="22362"/>
                    <a:pt x="6772" y="25398"/>
                  </a:cubicBezTo>
                  <a:cubicBezTo>
                    <a:pt x="6472" y="28100"/>
                    <a:pt x="3736" y="30735"/>
                    <a:pt x="3469" y="33670"/>
                  </a:cubicBezTo>
                  <a:cubicBezTo>
                    <a:pt x="3236" y="36439"/>
                    <a:pt x="5437" y="39508"/>
                    <a:pt x="5237" y="42443"/>
                  </a:cubicBezTo>
                  <a:cubicBezTo>
                    <a:pt x="5004" y="45245"/>
                    <a:pt x="2369" y="47947"/>
                    <a:pt x="2168" y="50816"/>
                  </a:cubicBezTo>
                  <a:cubicBezTo>
                    <a:pt x="2002" y="53685"/>
                    <a:pt x="4270" y="56687"/>
                    <a:pt x="4137" y="59522"/>
                  </a:cubicBezTo>
                  <a:cubicBezTo>
                    <a:pt x="3970" y="62457"/>
                    <a:pt x="1368" y="65159"/>
                    <a:pt x="1234" y="67961"/>
                  </a:cubicBezTo>
                  <a:cubicBezTo>
                    <a:pt x="1068" y="70930"/>
                    <a:pt x="3403" y="73899"/>
                    <a:pt x="3303" y="76634"/>
                  </a:cubicBezTo>
                  <a:cubicBezTo>
                    <a:pt x="3169" y="79670"/>
                    <a:pt x="601" y="82472"/>
                    <a:pt x="534" y="85107"/>
                  </a:cubicBezTo>
                  <a:cubicBezTo>
                    <a:pt x="401" y="88343"/>
                    <a:pt x="2769" y="91311"/>
                    <a:pt x="2702" y="93780"/>
                  </a:cubicBezTo>
                  <a:cubicBezTo>
                    <a:pt x="2535" y="99117"/>
                    <a:pt x="100" y="97983"/>
                    <a:pt x="0" y="102286"/>
                  </a:cubicBezTo>
                  <a:lnTo>
                    <a:pt x="26586" y="102286"/>
                  </a:lnTo>
                  <a:cubicBezTo>
                    <a:pt x="26086" y="99117"/>
                    <a:pt x="24051" y="99651"/>
                    <a:pt x="23784" y="94781"/>
                  </a:cubicBezTo>
                  <a:cubicBezTo>
                    <a:pt x="23650" y="92279"/>
                    <a:pt x="25952" y="89243"/>
                    <a:pt x="25752" y="85974"/>
                  </a:cubicBezTo>
                  <a:cubicBezTo>
                    <a:pt x="25585" y="83306"/>
                    <a:pt x="22950" y="80570"/>
                    <a:pt x="22716" y="77502"/>
                  </a:cubicBezTo>
                  <a:cubicBezTo>
                    <a:pt x="22550" y="74733"/>
                    <a:pt x="24818" y="71664"/>
                    <a:pt x="24584" y="68695"/>
                  </a:cubicBezTo>
                  <a:cubicBezTo>
                    <a:pt x="24384" y="65860"/>
                    <a:pt x="21682" y="63158"/>
                    <a:pt x="21449" y="60256"/>
                  </a:cubicBezTo>
                  <a:cubicBezTo>
                    <a:pt x="21215" y="57387"/>
                    <a:pt x="23450" y="54285"/>
                    <a:pt x="23183" y="51416"/>
                  </a:cubicBezTo>
                  <a:cubicBezTo>
                    <a:pt x="22917" y="48514"/>
                    <a:pt x="20181" y="45879"/>
                    <a:pt x="19914" y="43010"/>
                  </a:cubicBezTo>
                  <a:cubicBezTo>
                    <a:pt x="19614" y="40108"/>
                    <a:pt x="21749" y="36939"/>
                    <a:pt x="21416" y="34137"/>
                  </a:cubicBezTo>
                  <a:cubicBezTo>
                    <a:pt x="21082" y="31168"/>
                    <a:pt x="18280" y="28600"/>
                    <a:pt x="17880" y="25865"/>
                  </a:cubicBezTo>
                  <a:cubicBezTo>
                    <a:pt x="17479" y="22829"/>
                    <a:pt x="19447" y="19560"/>
                    <a:pt x="18980" y="16925"/>
                  </a:cubicBezTo>
                  <a:cubicBezTo>
                    <a:pt x="18413" y="13723"/>
                    <a:pt x="15411" y="11388"/>
                    <a:pt x="14777" y="9019"/>
                  </a:cubicBezTo>
                  <a:cubicBezTo>
                    <a:pt x="13610" y="4583"/>
                    <a:pt x="13743" y="313"/>
                    <a:pt x="12376" y="13"/>
                  </a:cubicBezTo>
                  <a:cubicBezTo>
                    <a:pt x="12330" y="5"/>
                    <a:pt x="12285" y="1"/>
                    <a:pt x="122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9"/>
            <p:cNvSpPr/>
            <p:nvPr/>
          </p:nvSpPr>
          <p:spPr>
            <a:xfrm>
              <a:off x="3343692" y="1731676"/>
              <a:ext cx="22" cy="2023999"/>
            </a:xfrm>
            <a:custGeom>
              <a:rect b="b" l="l" r="r" t="t"/>
              <a:pathLst>
                <a:path extrusionOk="0" fill="none" h="92568" w="1">
                  <a:moveTo>
                    <a:pt x="1" y="1"/>
                  </a:moveTo>
                  <a:lnTo>
                    <a:pt x="1" y="92567"/>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9"/>
            <p:cNvSpPr/>
            <p:nvPr/>
          </p:nvSpPr>
          <p:spPr>
            <a:xfrm>
              <a:off x="3264191" y="1922776"/>
              <a:ext cx="167770" cy="100666"/>
            </a:xfrm>
            <a:custGeom>
              <a:rect b="b" l="l" r="r" t="t"/>
              <a:pathLst>
                <a:path extrusionOk="0" fill="none" h="4604" w="7673">
                  <a:moveTo>
                    <a:pt x="7673" y="968"/>
                  </a:moveTo>
                  <a:lnTo>
                    <a:pt x="3437" y="4604"/>
                  </a:lnTo>
                  <a:lnTo>
                    <a:pt x="1"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9"/>
            <p:cNvSpPr/>
            <p:nvPr/>
          </p:nvSpPr>
          <p:spPr>
            <a:xfrm>
              <a:off x="3264191" y="2275043"/>
              <a:ext cx="167770" cy="100688"/>
            </a:xfrm>
            <a:custGeom>
              <a:rect b="b" l="l" r="r" t="t"/>
              <a:pathLst>
                <a:path extrusionOk="0" fill="none" h="4605" w="7673">
                  <a:moveTo>
                    <a:pt x="7673" y="968"/>
                  </a:moveTo>
                  <a:lnTo>
                    <a:pt x="3437" y="4604"/>
                  </a:lnTo>
                  <a:lnTo>
                    <a:pt x="1" y="1"/>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9"/>
            <p:cNvSpPr/>
            <p:nvPr/>
          </p:nvSpPr>
          <p:spPr>
            <a:xfrm>
              <a:off x="3264191" y="2606189"/>
              <a:ext cx="167770" cy="100666"/>
            </a:xfrm>
            <a:custGeom>
              <a:rect b="b" l="l" r="r" t="t"/>
              <a:pathLst>
                <a:path extrusionOk="0" fill="none" h="4604" w="7673">
                  <a:moveTo>
                    <a:pt x="7673" y="968"/>
                  </a:moveTo>
                  <a:lnTo>
                    <a:pt x="3437" y="4603"/>
                  </a:lnTo>
                  <a:lnTo>
                    <a:pt x="1"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9"/>
            <p:cNvSpPr/>
            <p:nvPr/>
          </p:nvSpPr>
          <p:spPr>
            <a:xfrm>
              <a:off x="3264191" y="3000764"/>
              <a:ext cx="167770" cy="100666"/>
            </a:xfrm>
            <a:custGeom>
              <a:rect b="b" l="l" r="r" t="t"/>
              <a:pathLst>
                <a:path extrusionOk="0" fill="none" h="4604" w="7673">
                  <a:moveTo>
                    <a:pt x="7673" y="968"/>
                  </a:moveTo>
                  <a:lnTo>
                    <a:pt x="3437" y="4604"/>
                  </a:lnTo>
                  <a:lnTo>
                    <a:pt x="1" y="0"/>
                  </a:lnTo>
                </a:path>
              </a:pathLst>
            </a:custGeom>
            <a:noFill/>
            <a:ln cap="flat" cmpd="sng" w="10850">
              <a:solidFill>
                <a:schemeClr val="lt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9"/>
            <p:cNvSpPr/>
            <p:nvPr/>
          </p:nvSpPr>
          <p:spPr>
            <a:xfrm>
              <a:off x="3264191" y="3398992"/>
              <a:ext cx="167770" cy="100666"/>
            </a:xfrm>
            <a:custGeom>
              <a:rect b="b" l="l" r="r" t="t"/>
              <a:pathLst>
                <a:path extrusionOk="0" fill="none" h="4604" w="7673">
                  <a:moveTo>
                    <a:pt x="7673" y="968"/>
                  </a:moveTo>
                  <a:lnTo>
                    <a:pt x="3437" y="4604"/>
                  </a:lnTo>
                  <a:lnTo>
                    <a:pt x="1" y="0"/>
                  </a:lnTo>
                </a:path>
              </a:pathLst>
            </a:custGeom>
            <a:noFill/>
            <a:ln cap="flat" cmpd="sng" w="10850">
              <a:solidFill>
                <a:srgbClr val="263238"/>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9"/>
            <p:cNvSpPr/>
            <p:nvPr/>
          </p:nvSpPr>
          <p:spPr>
            <a:xfrm>
              <a:off x="2975376" y="3155394"/>
              <a:ext cx="1203450" cy="583489"/>
            </a:xfrm>
            <a:custGeom>
              <a:rect b="b" l="l" r="r" t="t"/>
              <a:pathLst>
                <a:path extrusionOk="0" fill="none" h="26686" w="55040">
                  <a:moveTo>
                    <a:pt x="0" y="0"/>
                  </a:moveTo>
                  <a:lnTo>
                    <a:pt x="0" y="22583"/>
                  </a:lnTo>
                  <a:cubicBezTo>
                    <a:pt x="0" y="24851"/>
                    <a:pt x="1835" y="26686"/>
                    <a:pt x="4103" y="26686"/>
                  </a:cubicBezTo>
                  <a:lnTo>
                    <a:pt x="50937" y="26686"/>
                  </a:lnTo>
                  <a:cubicBezTo>
                    <a:pt x="53205" y="26686"/>
                    <a:pt x="55040" y="24851"/>
                    <a:pt x="55040" y="22583"/>
                  </a:cubicBezTo>
                  <a:lnTo>
                    <a:pt x="55040" y="20014"/>
                  </a:lnTo>
                </a:path>
              </a:pathLst>
            </a:custGeom>
            <a:noFill/>
            <a:ln cap="rnd" cmpd="sng" w="2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9"/>
            <p:cNvSpPr/>
            <p:nvPr/>
          </p:nvSpPr>
          <p:spPr>
            <a:xfrm>
              <a:off x="2931602" y="3059100"/>
              <a:ext cx="75893" cy="56193"/>
            </a:xfrm>
            <a:custGeom>
              <a:rect b="b" l="l" r="r" t="t"/>
              <a:pathLst>
                <a:path extrusionOk="0" h="2570" w="3471">
                  <a:moveTo>
                    <a:pt x="1" y="1"/>
                  </a:moveTo>
                  <a:lnTo>
                    <a:pt x="1" y="2569"/>
                  </a:lnTo>
                  <a:lnTo>
                    <a:pt x="3470" y="2569"/>
                  </a:lnTo>
                  <a:lnTo>
                    <a:pt x="3470" y="1"/>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9"/>
            <p:cNvSpPr/>
            <p:nvPr/>
          </p:nvSpPr>
          <p:spPr>
            <a:xfrm>
              <a:off x="2565473" y="2789242"/>
              <a:ext cx="375641" cy="1019674"/>
            </a:xfrm>
            <a:custGeom>
              <a:rect b="b" l="l" r="r" t="t"/>
              <a:pathLst>
                <a:path extrusionOk="0" h="46635" w="17180">
                  <a:moveTo>
                    <a:pt x="1" y="1"/>
                  </a:moveTo>
                  <a:lnTo>
                    <a:pt x="1" y="46634"/>
                  </a:lnTo>
                  <a:lnTo>
                    <a:pt x="17180" y="46634"/>
                  </a:lnTo>
                  <a:lnTo>
                    <a:pt x="171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9"/>
            <p:cNvSpPr/>
            <p:nvPr/>
          </p:nvSpPr>
          <p:spPr>
            <a:xfrm>
              <a:off x="2565473" y="2789242"/>
              <a:ext cx="167770" cy="1019674"/>
            </a:xfrm>
            <a:custGeom>
              <a:rect b="b" l="l" r="r" t="t"/>
              <a:pathLst>
                <a:path extrusionOk="0" h="46635" w="7673">
                  <a:moveTo>
                    <a:pt x="1" y="1"/>
                  </a:moveTo>
                  <a:lnTo>
                    <a:pt x="1" y="46634"/>
                  </a:lnTo>
                  <a:lnTo>
                    <a:pt x="7673" y="46634"/>
                  </a:lnTo>
                  <a:lnTo>
                    <a:pt x="7673" y="6172"/>
                  </a:lnTo>
                  <a:lnTo>
                    <a:pt x="7606" y="1"/>
                  </a:ln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9"/>
            <p:cNvSpPr/>
            <p:nvPr/>
          </p:nvSpPr>
          <p:spPr>
            <a:xfrm>
              <a:off x="2565473" y="2789242"/>
              <a:ext cx="167770" cy="1019674"/>
            </a:xfrm>
            <a:custGeom>
              <a:rect b="b" l="l" r="r" t="t"/>
              <a:pathLst>
                <a:path extrusionOk="0" h="46635" w="7673">
                  <a:moveTo>
                    <a:pt x="1" y="1"/>
                  </a:moveTo>
                  <a:lnTo>
                    <a:pt x="1" y="46634"/>
                  </a:lnTo>
                  <a:lnTo>
                    <a:pt x="7673" y="46634"/>
                  </a:lnTo>
                  <a:lnTo>
                    <a:pt x="7673" y="6172"/>
                  </a:lnTo>
                  <a:lnTo>
                    <a:pt x="76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9"/>
            <p:cNvSpPr/>
            <p:nvPr/>
          </p:nvSpPr>
          <p:spPr>
            <a:xfrm>
              <a:off x="2694564" y="3220289"/>
              <a:ext cx="111621" cy="163397"/>
            </a:xfrm>
            <a:custGeom>
              <a:rect b="b" l="l" r="r" t="t"/>
              <a:pathLst>
                <a:path extrusionOk="0" h="7473" w="5105">
                  <a:moveTo>
                    <a:pt x="1902" y="1"/>
                  </a:moveTo>
                  <a:lnTo>
                    <a:pt x="635" y="3370"/>
                  </a:lnTo>
                  <a:lnTo>
                    <a:pt x="1535" y="3370"/>
                  </a:lnTo>
                  <a:lnTo>
                    <a:pt x="1" y="7473"/>
                  </a:lnTo>
                  <a:lnTo>
                    <a:pt x="1" y="7473"/>
                  </a:lnTo>
                  <a:lnTo>
                    <a:pt x="5104" y="2403"/>
                  </a:lnTo>
                  <a:lnTo>
                    <a:pt x="3904" y="2403"/>
                  </a:lnTo>
                  <a:lnTo>
                    <a:pt x="4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9"/>
            <p:cNvSpPr/>
            <p:nvPr/>
          </p:nvSpPr>
          <p:spPr>
            <a:xfrm>
              <a:off x="2565473" y="2789242"/>
              <a:ext cx="375641" cy="1019674"/>
            </a:xfrm>
            <a:custGeom>
              <a:rect b="b" l="l" r="r" t="t"/>
              <a:pathLst>
                <a:path extrusionOk="0" fill="none" h="46635" w="17180">
                  <a:moveTo>
                    <a:pt x="1" y="1"/>
                  </a:moveTo>
                  <a:lnTo>
                    <a:pt x="17180" y="1"/>
                  </a:lnTo>
                  <a:lnTo>
                    <a:pt x="17180" y="46634"/>
                  </a:lnTo>
                  <a:lnTo>
                    <a:pt x="1" y="46634"/>
                  </a:lnTo>
                  <a:close/>
                </a:path>
              </a:pathLst>
            </a:custGeom>
            <a:solidFill>
              <a:schemeClr val="lt1"/>
            </a:solid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9"/>
            <p:cNvSpPr/>
            <p:nvPr/>
          </p:nvSpPr>
          <p:spPr>
            <a:xfrm>
              <a:off x="2565473" y="2517198"/>
              <a:ext cx="375641" cy="573300"/>
            </a:xfrm>
            <a:custGeom>
              <a:rect b="b" l="l" r="r" t="t"/>
              <a:pathLst>
                <a:path extrusionOk="0" h="26220" w="17180">
                  <a:moveTo>
                    <a:pt x="8573" y="1"/>
                  </a:moveTo>
                  <a:cubicBezTo>
                    <a:pt x="3837" y="1"/>
                    <a:pt x="1" y="5871"/>
                    <a:pt x="1" y="13110"/>
                  </a:cubicBezTo>
                  <a:cubicBezTo>
                    <a:pt x="1" y="20348"/>
                    <a:pt x="3837" y="26219"/>
                    <a:pt x="8573" y="26219"/>
                  </a:cubicBezTo>
                  <a:cubicBezTo>
                    <a:pt x="13343" y="26219"/>
                    <a:pt x="17180" y="20348"/>
                    <a:pt x="17180" y="13110"/>
                  </a:cubicBezTo>
                  <a:cubicBezTo>
                    <a:pt x="17180" y="5871"/>
                    <a:pt x="13343" y="1"/>
                    <a:pt x="8573" y="1"/>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9"/>
            <p:cNvSpPr/>
            <p:nvPr/>
          </p:nvSpPr>
          <p:spPr>
            <a:xfrm>
              <a:off x="2695307" y="2713393"/>
              <a:ext cx="115972" cy="92664"/>
            </a:xfrm>
            <a:custGeom>
              <a:rect b="b" l="l" r="r" t="t"/>
              <a:pathLst>
                <a:path extrusionOk="0" h="4238" w="5304">
                  <a:moveTo>
                    <a:pt x="634" y="1"/>
                  </a:moveTo>
                  <a:cubicBezTo>
                    <a:pt x="267" y="1"/>
                    <a:pt x="0" y="301"/>
                    <a:pt x="0" y="668"/>
                  </a:cubicBezTo>
                  <a:lnTo>
                    <a:pt x="0" y="3570"/>
                  </a:lnTo>
                  <a:cubicBezTo>
                    <a:pt x="0" y="3937"/>
                    <a:pt x="267" y="4237"/>
                    <a:pt x="634" y="4237"/>
                  </a:cubicBezTo>
                  <a:lnTo>
                    <a:pt x="4670" y="4237"/>
                  </a:lnTo>
                  <a:cubicBezTo>
                    <a:pt x="5004" y="4237"/>
                    <a:pt x="5304" y="3937"/>
                    <a:pt x="5304" y="3570"/>
                  </a:cubicBezTo>
                  <a:lnTo>
                    <a:pt x="5304" y="668"/>
                  </a:lnTo>
                  <a:cubicBezTo>
                    <a:pt x="5304" y="301"/>
                    <a:pt x="5004" y="1"/>
                    <a:pt x="4670" y="1"/>
                  </a:cubicBez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9"/>
            <p:cNvSpPr/>
            <p:nvPr/>
          </p:nvSpPr>
          <p:spPr>
            <a:xfrm>
              <a:off x="2668304" y="2910527"/>
              <a:ext cx="149557" cy="128173"/>
            </a:xfrm>
            <a:custGeom>
              <a:rect b="b" l="l" r="r" t="t"/>
              <a:pathLst>
                <a:path extrusionOk="0" h="5862" w="6840">
                  <a:moveTo>
                    <a:pt x="3880" y="0"/>
                  </a:moveTo>
                  <a:cubicBezTo>
                    <a:pt x="3160" y="0"/>
                    <a:pt x="2428" y="266"/>
                    <a:pt x="1836" y="858"/>
                  </a:cubicBezTo>
                  <a:cubicBezTo>
                    <a:pt x="1" y="2726"/>
                    <a:pt x="1302" y="5862"/>
                    <a:pt x="3904" y="5862"/>
                  </a:cubicBezTo>
                  <a:cubicBezTo>
                    <a:pt x="5505" y="5862"/>
                    <a:pt x="6839" y="4561"/>
                    <a:pt x="6839" y="2927"/>
                  </a:cubicBezTo>
                  <a:cubicBezTo>
                    <a:pt x="6839" y="1165"/>
                    <a:pt x="5387" y="0"/>
                    <a:pt x="3880"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9"/>
            <p:cNvSpPr/>
            <p:nvPr/>
          </p:nvSpPr>
          <p:spPr>
            <a:xfrm>
              <a:off x="2710613" y="2942341"/>
              <a:ext cx="75150" cy="64283"/>
            </a:xfrm>
            <a:custGeom>
              <a:rect b="b" l="l" r="r" t="t"/>
              <a:pathLst>
                <a:path extrusionOk="0" h="2940" w="3437">
                  <a:moveTo>
                    <a:pt x="1939" y="1"/>
                  </a:moveTo>
                  <a:cubicBezTo>
                    <a:pt x="1575" y="1"/>
                    <a:pt x="1203" y="136"/>
                    <a:pt x="901" y="437"/>
                  </a:cubicBezTo>
                  <a:cubicBezTo>
                    <a:pt x="1" y="1371"/>
                    <a:pt x="634" y="2939"/>
                    <a:pt x="1969" y="2939"/>
                  </a:cubicBezTo>
                  <a:cubicBezTo>
                    <a:pt x="2769" y="2939"/>
                    <a:pt x="3403" y="2305"/>
                    <a:pt x="3436" y="1472"/>
                  </a:cubicBezTo>
                  <a:cubicBezTo>
                    <a:pt x="3436" y="591"/>
                    <a:pt x="2703" y="1"/>
                    <a:pt x="19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9"/>
            <p:cNvSpPr/>
            <p:nvPr/>
          </p:nvSpPr>
          <p:spPr>
            <a:xfrm>
              <a:off x="2726662" y="2589112"/>
              <a:ext cx="46704" cy="40428"/>
            </a:xfrm>
            <a:custGeom>
              <a:rect b="b" l="l" r="r" t="t"/>
              <a:pathLst>
                <a:path extrusionOk="0" h="1849" w="2136">
                  <a:moveTo>
                    <a:pt x="1207" y="0"/>
                  </a:moveTo>
                  <a:cubicBezTo>
                    <a:pt x="981" y="0"/>
                    <a:pt x="751" y="86"/>
                    <a:pt x="568" y="281"/>
                  </a:cubicBezTo>
                  <a:cubicBezTo>
                    <a:pt x="1" y="848"/>
                    <a:pt x="401" y="1849"/>
                    <a:pt x="1235" y="1849"/>
                  </a:cubicBezTo>
                  <a:cubicBezTo>
                    <a:pt x="1735" y="1849"/>
                    <a:pt x="2135" y="1415"/>
                    <a:pt x="2135" y="915"/>
                  </a:cubicBezTo>
                  <a:cubicBezTo>
                    <a:pt x="2135" y="374"/>
                    <a:pt x="1678" y="0"/>
                    <a:pt x="1207"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9"/>
            <p:cNvSpPr/>
            <p:nvPr/>
          </p:nvSpPr>
          <p:spPr>
            <a:xfrm>
              <a:off x="2959327" y="3110155"/>
              <a:ext cx="33563" cy="56193"/>
            </a:xfrm>
            <a:custGeom>
              <a:rect b="b" l="l" r="r" t="t"/>
              <a:pathLst>
                <a:path extrusionOk="0" h="2570" w="1535">
                  <a:moveTo>
                    <a:pt x="0" y="1"/>
                  </a:moveTo>
                  <a:lnTo>
                    <a:pt x="0" y="2569"/>
                  </a:lnTo>
                  <a:lnTo>
                    <a:pt x="1535" y="2569"/>
                  </a:lnTo>
                  <a:lnTo>
                    <a:pt x="1535" y="1"/>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9"/>
            <p:cNvSpPr/>
            <p:nvPr/>
          </p:nvSpPr>
          <p:spPr>
            <a:xfrm>
              <a:off x="2565473" y="3621446"/>
              <a:ext cx="375641" cy="187471"/>
            </a:xfrm>
            <a:custGeom>
              <a:rect b="b" l="l" r="r" t="t"/>
              <a:pathLst>
                <a:path extrusionOk="0" h="8574" w="17180">
                  <a:moveTo>
                    <a:pt x="1" y="0"/>
                  </a:moveTo>
                  <a:lnTo>
                    <a:pt x="1" y="8573"/>
                  </a:lnTo>
                  <a:lnTo>
                    <a:pt x="17180" y="8573"/>
                  </a:lnTo>
                  <a:lnTo>
                    <a:pt x="17180" y="0"/>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9"/>
            <p:cNvSpPr/>
            <p:nvPr/>
          </p:nvSpPr>
          <p:spPr>
            <a:xfrm>
              <a:off x="3585103" y="2950256"/>
              <a:ext cx="178003" cy="143150"/>
            </a:xfrm>
            <a:custGeom>
              <a:rect b="b" l="l" r="r" t="t"/>
              <a:pathLst>
                <a:path extrusionOk="0" h="6547" w="8141">
                  <a:moveTo>
                    <a:pt x="2409" y="1"/>
                  </a:moveTo>
                  <a:cubicBezTo>
                    <a:pt x="2207" y="1"/>
                    <a:pt x="2025" y="14"/>
                    <a:pt x="1869" y="42"/>
                  </a:cubicBezTo>
                  <a:cubicBezTo>
                    <a:pt x="1068" y="176"/>
                    <a:pt x="601" y="1043"/>
                    <a:pt x="301" y="1910"/>
                  </a:cubicBezTo>
                  <a:cubicBezTo>
                    <a:pt x="1" y="2844"/>
                    <a:pt x="701" y="3778"/>
                    <a:pt x="1669" y="3778"/>
                  </a:cubicBezTo>
                  <a:lnTo>
                    <a:pt x="1869" y="3778"/>
                  </a:lnTo>
                  <a:cubicBezTo>
                    <a:pt x="1735" y="4078"/>
                    <a:pt x="1502" y="4345"/>
                    <a:pt x="1268" y="4545"/>
                  </a:cubicBezTo>
                  <a:cubicBezTo>
                    <a:pt x="668" y="5046"/>
                    <a:pt x="668" y="6013"/>
                    <a:pt x="1268" y="6513"/>
                  </a:cubicBezTo>
                  <a:lnTo>
                    <a:pt x="1335" y="6547"/>
                  </a:lnTo>
                  <a:lnTo>
                    <a:pt x="4104" y="3511"/>
                  </a:lnTo>
                  <a:lnTo>
                    <a:pt x="7573" y="3511"/>
                  </a:lnTo>
                  <a:cubicBezTo>
                    <a:pt x="8140" y="3511"/>
                    <a:pt x="8140" y="3078"/>
                    <a:pt x="8140" y="2110"/>
                  </a:cubicBezTo>
                  <a:cubicBezTo>
                    <a:pt x="8140" y="1234"/>
                    <a:pt x="4359" y="1"/>
                    <a:pt x="2409" y="1"/>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9"/>
            <p:cNvSpPr/>
            <p:nvPr/>
          </p:nvSpPr>
          <p:spPr>
            <a:xfrm>
              <a:off x="4313011" y="3115599"/>
              <a:ext cx="1154581" cy="482517"/>
            </a:xfrm>
            <a:custGeom>
              <a:rect b="b" l="l" r="r" t="t"/>
              <a:pathLst>
                <a:path extrusionOk="0" h="22068" w="52805">
                  <a:moveTo>
                    <a:pt x="47955" y="1"/>
                  </a:moveTo>
                  <a:cubicBezTo>
                    <a:pt x="45158" y="1"/>
                    <a:pt x="41513" y="4923"/>
                    <a:pt x="39762" y="9859"/>
                  </a:cubicBezTo>
                  <a:lnTo>
                    <a:pt x="19181" y="9859"/>
                  </a:lnTo>
                  <a:cubicBezTo>
                    <a:pt x="19181" y="9859"/>
                    <a:pt x="15246" y="1959"/>
                    <a:pt x="8741" y="1959"/>
                  </a:cubicBezTo>
                  <a:cubicBezTo>
                    <a:pt x="8339" y="1959"/>
                    <a:pt x="7927" y="1990"/>
                    <a:pt x="7506" y="2054"/>
                  </a:cubicBezTo>
                  <a:cubicBezTo>
                    <a:pt x="267" y="3154"/>
                    <a:pt x="0" y="22068"/>
                    <a:pt x="0" y="22068"/>
                  </a:cubicBezTo>
                  <a:lnTo>
                    <a:pt x="46133" y="22068"/>
                  </a:lnTo>
                  <a:cubicBezTo>
                    <a:pt x="46133" y="22068"/>
                    <a:pt x="52805" y="17631"/>
                    <a:pt x="51437" y="5956"/>
                  </a:cubicBezTo>
                  <a:cubicBezTo>
                    <a:pt x="50922" y="1664"/>
                    <a:pt x="49582" y="1"/>
                    <a:pt x="47955" y="1"/>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9"/>
            <p:cNvSpPr/>
            <p:nvPr/>
          </p:nvSpPr>
          <p:spPr>
            <a:xfrm>
              <a:off x="4205785" y="3286671"/>
              <a:ext cx="355219" cy="522246"/>
            </a:xfrm>
            <a:custGeom>
              <a:rect b="b" l="l" r="r" t="t"/>
              <a:pathLst>
                <a:path extrusionOk="0" h="23885" w="16246">
                  <a:moveTo>
                    <a:pt x="8140" y="0"/>
                  </a:moveTo>
                  <a:cubicBezTo>
                    <a:pt x="3637" y="0"/>
                    <a:pt x="1" y="5338"/>
                    <a:pt x="1" y="11942"/>
                  </a:cubicBezTo>
                  <a:cubicBezTo>
                    <a:pt x="1" y="18547"/>
                    <a:pt x="3637" y="23884"/>
                    <a:pt x="8140" y="23884"/>
                  </a:cubicBezTo>
                  <a:lnTo>
                    <a:pt x="13677" y="23884"/>
                  </a:lnTo>
                  <a:lnTo>
                    <a:pt x="13677" y="20615"/>
                  </a:lnTo>
                  <a:cubicBezTo>
                    <a:pt x="15278" y="18447"/>
                    <a:pt x="16246" y="15378"/>
                    <a:pt x="16246" y="11942"/>
                  </a:cubicBezTo>
                  <a:cubicBezTo>
                    <a:pt x="16246" y="8507"/>
                    <a:pt x="15278" y="5438"/>
                    <a:pt x="13677" y="3236"/>
                  </a:cubicBezTo>
                  <a:lnTo>
                    <a:pt x="13677"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9"/>
            <p:cNvSpPr/>
            <p:nvPr/>
          </p:nvSpPr>
          <p:spPr>
            <a:xfrm>
              <a:off x="4327595" y="3286671"/>
              <a:ext cx="355219" cy="522246"/>
            </a:xfrm>
            <a:custGeom>
              <a:rect b="b" l="l" r="r" t="t"/>
              <a:pathLst>
                <a:path extrusionOk="0" h="23885" w="16246">
                  <a:moveTo>
                    <a:pt x="8106" y="0"/>
                  </a:moveTo>
                  <a:cubicBezTo>
                    <a:pt x="3636" y="0"/>
                    <a:pt x="0" y="5338"/>
                    <a:pt x="0" y="11942"/>
                  </a:cubicBezTo>
                  <a:cubicBezTo>
                    <a:pt x="0" y="18547"/>
                    <a:pt x="3636" y="23884"/>
                    <a:pt x="8106" y="23884"/>
                  </a:cubicBezTo>
                  <a:cubicBezTo>
                    <a:pt x="12609" y="23884"/>
                    <a:pt x="16245" y="18547"/>
                    <a:pt x="16245" y="11942"/>
                  </a:cubicBezTo>
                  <a:cubicBezTo>
                    <a:pt x="16245" y="5338"/>
                    <a:pt x="12609" y="0"/>
                    <a:pt x="81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9"/>
            <p:cNvSpPr/>
            <p:nvPr/>
          </p:nvSpPr>
          <p:spPr>
            <a:xfrm>
              <a:off x="4327595" y="3286671"/>
              <a:ext cx="355219" cy="522246"/>
            </a:xfrm>
            <a:custGeom>
              <a:rect b="b" l="l" r="r" t="t"/>
              <a:pathLst>
                <a:path extrusionOk="0" h="23885" w="16246">
                  <a:moveTo>
                    <a:pt x="8106" y="0"/>
                  </a:moveTo>
                  <a:cubicBezTo>
                    <a:pt x="3636" y="0"/>
                    <a:pt x="0" y="5338"/>
                    <a:pt x="0" y="11942"/>
                  </a:cubicBezTo>
                  <a:cubicBezTo>
                    <a:pt x="0" y="18547"/>
                    <a:pt x="3636" y="23884"/>
                    <a:pt x="8106" y="23884"/>
                  </a:cubicBezTo>
                  <a:cubicBezTo>
                    <a:pt x="12609" y="23884"/>
                    <a:pt x="16245" y="18547"/>
                    <a:pt x="16245" y="11942"/>
                  </a:cubicBezTo>
                  <a:cubicBezTo>
                    <a:pt x="16245" y="5338"/>
                    <a:pt x="12609" y="0"/>
                    <a:pt x="8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9"/>
            <p:cNvSpPr/>
            <p:nvPr/>
          </p:nvSpPr>
          <p:spPr>
            <a:xfrm>
              <a:off x="4327595" y="3286671"/>
              <a:ext cx="355219" cy="522246"/>
            </a:xfrm>
            <a:custGeom>
              <a:rect b="b" l="l" r="r" t="t"/>
              <a:pathLst>
                <a:path extrusionOk="0" fill="none" h="23885" w="16246">
                  <a:moveTo>
                    <a:pt x="16245" y="11942"/>
                  </a:moveTo>
                  <a:cubicBezTo>
                    <a:pt x="16245" y="18547"/>
                    <a:pt x="12609" y="23884"/>
                    <a:pt x="8106" y="23884"/>
                  </a:cubicBezTo>
                  <a:cubicBezTo>
                    <a:pt x="3636" y="23884"/>
                    <a:pt x="0" y="18547"/>
                    <a:pt x="0" y="11942"/>
                  </a:cubicBezTo>
                  <a:cubicBezTo>
                    <a:pt x="0" y="5338"/>
                    <a:pt x="3636" y="0"/>
                    <a:pt x="8106" y="0"/>
                  </a:cubicBezTo>
                  <a:cubicBezTo>
                    <a:pt x="12609" y="0"/>
                    <a:pt x="16245" y="5338"/>
                    <a:pt x="16245" y="11942"/>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9"/>
            <p:cNvSpPr/>
            <p:nvPr/>
          </p:nvSpPr>
          <p:spPr>
            <a:xfrm>
              <a:off x="3181781" y="3286671"/>
              <a:ext cx="450025" cy="522246"/>
            </a:xfrm>
            <a:custGeom>
              <a:rect b="b" l="l" r="r" t="t"/>
              <a:pathLst>
                <a:path extrusionOk="0" h="23885" w="20582">
                  <a:moveTo>
                    <a:pt x="7673" y="0"/>
                  </a:moveTo>
                  <a:cubicBezTo>
                    <a:pt x="3436" y="0"/>
                    <a:pt x="0" y="5338"/>
                    <a:pt x="0" y="11942"/>
                  </a:cubicBezTo>
                  <a:cubicBezTo>
                    <a:pt x="0" y="18547"/>
                    <a:pt x="3436" y="23884"/>
                    <a:pt x="7673" y="23884"/>
                  </a:cubicBezTo>
                  <a:lnTo>
                    <a:pt x="12910" y="23884"/>
                  </a:lnTo>
                  <a:cubicBezTo>
                    <a:pt x="17146" y="23884"/>
                    <a:pt x="20582" y="18514"/>
                    <a:pt x="20582" y="11909"/>
                  </a:cubicBezTo>
                  <a:cubicBezTo>
                    <a:pt x="20582" y="5338"/>
                    <a:pt x="17179" y="0"/>
                    <a:pt x="12943"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9"/>
            <p:cNvSpPr/>
            <p:nvPr/>
          </p:nvSpPr>
          <p:spPr>
            <a:xfrm>
              <a:off x="4363322" y="3339191"/>
              <a:ext cx="283742" cy="417206"/>
            </a:xfrm>
            <a:custGeom>
              <a:rect b="b" l="l" r="r" t="t"/>
              <a:pathLst>
                <a:path extrusionOk="0" h="19081" w="12977">
                  <a:moveTo>
                    <a:pt x="6472" y="0"/>
                  </a:moveTo>
                  <a:cubicBezTo>
                    <a:pt x="2903" y="0"/>
                    <a:pt x="1" y="4270"/>
                    <a:pt x="1" y="9540"/>
                  </a:cubicBezTo>
                  <a:cubicBezTo>
                    <a:pt x="1" y="14811"/>
                    <a:pt x="2903" y="19080"/>
                    <a:pt x="6472" y="19080"/>
                  </a:cubicBezTo>
                  <a:cubicBezTo>
                    <a:pt x="10075" y="19080"/>
                    <a:pt x="12977" y="14811"/>
                    <a:pt x="12977" y="9540"/>
                  </a:cubicBezTo>
                  <a:cubicBezTo>
                    <a:pt x="12977" y="4270"/>
                    <a:pt x="10075" y="0"/>
                    <a:pt x="6472"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9"/>
            <p:cNvSpPr/>
            <p:nvPr/>
          </p:nvSpPr>
          <p:spPr>
            <a:xfrm>
              <a:off x="5136447" y="3286671"/>
              <a:ext cx="256017" cy="522246"/>
            </a:xfrm>
            <a:custGeom>
              <a:rect b="b" l="l" r="r" t="t"/>
              <a:pathLst>
                <a:path extrusionOk="0" h="23885" w="11709">
                  <a:moveTo>
                    <a:pt x="5171" y="0"/>
                  </a:moveTo>
                  <a:cubicBezTo>
                    <a:pt x="2302" y="0"/>
                    <a:pt x="1" y="5338"/>
                    <a:pt x="1" y="11942"/>
                  </a:cubicBezTo>
                  <a:cubicBezTo>
                    <a:pt x="1" y="18547"/>
                    <a:pt x="2302" y="23884"/>
                    <a:pt x="5171" y="23884"/>
                  </a:cubicBezTo>
                  <a:lnTo>
                    <a:pt x="10074" y="23884"/>
                  </a:lnTo>
                  <a:lnTo>
                    <a:pt x="10074" y="20615"/>
                  </a:lnTo>
                  <a:cubicBezTo>
                    <a:pt x="11075" y="18447"/>
                    <a:pt x="11709" y="15378"/>
                    <a:pt x="11709" y="11942"/>
                  </a:cubicBezTo>
                  <a:cubicBezTo>
                    <a:pt x="11709" y="8507"/>
                    <a:pt x="11075" y="5438"/>
                    <a:pt x="10074" y="3236"/>
                  </a:cubicBezTo>
                  <a:lnTo>
                    <a:pt x="10074"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9"/>
            <p:cNvSpPr/>
            <p:nvPr/>
          </p:nvSpPr>
          <p:spPr>
            <a:xfrm>
              <a:off x="5243673" y="3286671"/>
              <a:ext cx="226106" cy="522246"/>
            </a:xfrm>
            <a:custGeom>
              <a:rect b="b" l="l" r="r" t="t"/>
              <a:pathLst>
                <a:path extrusionOk="0" h="23885" w="10341">
                  <a:moveTo>
                    <a:pt x="5170" y="0"/>
                  </a:moveTo>
                  <a:cubicBezTo>
                    <a:pt x="2302" y="0"/>
                    <a:pt x="0" y="5338"/>
                    <a:pt x="0" y="11942"/>
                  </a:cubicBezTo>
                  <a:cubicBezTo>
                    <a:pt x="0" y="18547"/>
                    <a:pt x="2302" y="23884"/>
                    <a:pt x="5170" y="23884"/>
                  </a:cubicBezTo>
                  <a:cubicBezTo>
                    <a:pt x="8006" y="23884"/>
                    <a:pt x="10341" y="18547"/>
                    <a:pt x="10341" y="11942"/>
                  </a:cubicBezTo>
                  <a:cubicBezTo>
                    <a:pt x="10341" y="5338"/>
                    <a:pt x="8006" y="0"/>
                    <a:pt x="51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9"/>
            <p:cNvSpPr/>
            <p:nvPr/>
          </p:nvSpPr>
          <p:spPr>
            <a:xfrm>
              <a:off x="5243673" y="3286671"/>
              <a:ext cx="226106" cy="522246"/>
            </a:xfrm>
            <a:custGeom>
              <a:rect b="b" l="l" r="r" t="t"/>
              <a:pathLst>
                <a:path extrusionOk="0" h="23885" w="10341">
                  <a:moveTo>
                    <a:pt x="5170" y="0"/>
                  </a:moveTo>
                  <a:cubicBezTo>
                    <a:pt x="2302" y="0"/>
                    <a:pt x="0" y="5338"/>
                    <a:pt x="0" y="11942"/>
                  </a:cubicBezTo>
                  <a:cubicBezTo>
                    <a:pt x="0" y="18547"/>
                    <a:pt x="2302" y="23884"/>
                    <a:pt x="5170" y="23884"/>
                  </a:cubicBezTo>
                  <a:cubicBezTo>
                    <a:pt x="8006" y="23884"/>
                    <a:pt x="10341" y="18547"/>
                    <a:pt x="10341" y="11942"/>
                  </a:cubicBezTo>
                  <a:cubicBezTo>
                    <a:pt x="10341" y="5338"/>
                    <a:pt x="8006" y="0"/>
                    <a:pt x="51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9"/>
            <p:cNvSpPr/>
            <p:nvPr/>
          </p:nvSpPr>
          <p:spPr>
            <a:xfrm>
              <a:off x="5243673" y="3286671"/>
              <a:ext cx="226106" cy="522246"/>
            </a:xfrm>
            <a:custGeom>
              <a:rect b="b" l="l" r="r" t="t"/>
              <a:pathLst>
                <a:path extrusionOk="0" fill="none" h="23885" w="10341">
                  <a:moveTo>
                    <a:pt x="10341" y="11942"/>
                  </a:moveTo>
                  <a:cubicBezTo>
                    <a:pt x="10341" y="18547"/>
                    <a:pt x="8006" y="23884"/>
                    <a:pt x="5170" y="23884"/>
                  </a:cubicBezTo>
                  <a:cubicBezTo>
                    <a:pt x="2302" y="23884"/>
                    <a:pt x="0" y="18547"/>
                    <a:pt x="0" y="11942"/>
                  </a:cubicBezTo>
                  <a:cubicBezTo>
                    <a:pt x="0" y="5338"/>
                    <a:pt x="2302" y="0"/>
                    <a:pt x="5170" y="0"/>
                  </a:cubicBezTo>
                  <a:cubicBezTo>
                    <a:pt x="8006" y="0"/>
                    <a:pt x="10341" y="5338"/>
                    <a:pt x="10341" y="11942"/>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9"/>
            <p:cNvSpPr/>
            <p:nvPr/>
          </p:nvSpPr>
          <p:spPr>
            <a:xfrm>
              <a:off x="5266281" y="3339191"/>
              <a:ext cx="180168" cy="417206"/>
            </a:xfrm>
            <a:custGeom>
              <a:rect b="b" l="l" r="r" t="t"/>
              <a:pathLst>
                <a:path extrusionOk="0" h="19081" w="8240">
                  <a:moveTo>
                    <a:pt x="4136" y="0"/>
                  </a:moveTo>
                  <a:cubicBezTo>
                    <a:pt x="1868" y="0"/>
                    <a:pt x="0" y="4270"/>
                    <a:pt x="0" y="9540"/>
                  </a:cubicBezTo>
                  <a:cubicBezTo>
                    <a:pt x="0" y="14811"/>
                    <a:pt x="1868" y="19080"/>
                    <a:pt x="4136" y="19080"/>
                  </a:cubicBezTo>
                  <a:cubicBezTo>
                    <a:pt x="6405" y="19080"/>
                    <a:pt x="8239" y="14811"/>
                    <a:pt x="8239" y="9540"/>
                  </a:cubicBezTo>
                  <a:cubicBezTo>
                    <a:pt x="8239" y="4270"/>
                    <a:pt x="6405" y="0"/>
                    <a:pt x="4136"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9"/>
            <p:cNvSpPr/>
            <p:nvPr/>
          </p:nvSpPr>
          <p:spPr>
            <a:xfrm>
              <a:off x="3139473" y="2771750"/>
              <a:ext cx="2332493" cy="873791"/>
            </a:xfrm>
            <a:custGeom>
              <a:rect b="b" l="l" r="r" t="t"/>
              <a:pathLst>
                <a:path extrusionOk="0" h="39963" w="106677">
                  <a:moveTo>
                    <a:pt x="38361" y="0"/>
                  </a:moveTo>
                  <a:cubicBezTo>
                    <a:pt x="37494" y="0"/>
                    <a:pt x="36627" y="300"/>
                    <a:pt x="35960" y="834"/>
                  </a:cubicBezTo>
                  <a:lnTo>
                    <a:pt x="20248" y="12976"/>
                  </a:lnTo>
                  <a:cubicBezTo>
                    <a:pt x="20248" y="12976"/>
                    <a:pt x="6205" y="15711"/>
                    <a:pt x="3103" y="18814"/>
                  </a:cubicBezTo>
                  <a:cubicBezTo>
                    <a:pt x="1" y="21916"/>
                    <a:pt x="368" y="39962"/>
                    <a:pt x="368" y="39962"/>
                  </a:cubicBezTo>
                  <a:lnTo>
                    <a:pt x="55640" y="39962"/>
                  </a:lnTo>
                  <a:cubicBezTo>
                    <a:pt x="55640" y="39462"/>
                    <a:pt x="55607" y="38928"/>
                    <a:pt x="55607" y="38394"/>
                  </a:cubicBezTo>
                  <a:cubicBezTo>
                    <a:pt x="55607" y="28888"/>
                    <a:pt x="58943" y="21149"/>
                    <a:pt x="63012" y="21149"/>
                  </a:cubicBezTo>
                  <a:cubicBezTo>
                    <a:pt x="67082" y="21149"/>
                    <a:pt x="70384" y="28888"/>
                    <a:pt x="70384" y="38394"/>
                  </a:cubicBezTo>
                  <a:cubicBezTo>
                    <a:pt x="70384" y="38928"/>
                    <a:pt x="70384" y="39462"/>
                    <a:pt x="70351" y="39962"/>
                  </a:cubicBezTo>
                  <a:lnTo>
                    <a:pt x="96670" y="39962"/>
                  </a:lnTo>
                  <a:cubicBezTo>
                    <a:pt x="96670" y="39428"/>
                    <a:pt x="96670" y="38928"/>
                    <a:pt x="96670" y="38394"/>
                  </a:cubicBezTo>
                  <a:cubicBezTo>
                    <a:pt x="96670" y="28888"/>
                    <a:pt x="99071" y="21149"/>
                    <a:pt x="102040" y="21149"/>
                  </a:cubicBezTo>
                  <a:cubicBezTo>
                    <a:pt x="104042" y="21149"/>
                    <a:pt x="105776" y="24618"/>
                    <a:pt x="106677" y="29755"/>
                  </a:cubicBezTo>
                  <a:lnTo>
                    <a:pt x="106677" y="15678"/>
                  </a:lnTo>
                  <a:cubicBezTo>
                    <a:pt x="106677" y="14344"/>
                    <a:pt x="105743" y="13210"/>
                    <a:pt x="104442" y="12976"/>
                  </a:cubicBezTo>
                  <a:lnTo>
                    <a:pt x="104308" y="12943"/>
                  </a:lnTo>
                  <a:cubicBezTo>
                    <a:pt x="102507" y="12576"/>
                    <a:pt x="99205" y="9140"/>
                    <a:pt x="94101" y="4737"/>
                  </a:cubicBezTo>
                  <a:cubicBezTo>
                    <a:pt x="88998" y="367"/>
                    <a:pt x="84428" y="0"/>
                    <a:pt x="84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9"/>
            <p:cNvSpPr/>
            <p:nvPr/>
          </p:nvSpPr>
          <p:spPr>
            <a:xfrm>
              <a:off x="3139473" y="2771750"/>
              <a:ext cx="2332493" cy="873791"/>
            </a:xfrm>
            <a:custGeom>
              <a:rect b="b" l="l" r="r" t="t"/>
              <a:pathLst>
                <a:path extrusionOk="0" fill="none" h="39963" w="106677">
                  <a:moveTo>
                    <a:pt x="55607" y="38394"/>
                  </a:moveTo>
                  <a:cubicBezTo>
                    <a:pt x="55607" y="28888"/>
                    <a:pt x="58943" y="21149"/>
                    <a:pt x="63012" y="21149"/>
                  </a:cubicBezTo>
                  <a:cubicBezTo>
                    <a:pt x="67082" y="21149"/>
                    <a:pt x="70384" y="28888"/>
                    <a:pt x="70384" y="38394"/>
                  </a:cubicBezTo>
                  <a:cubicBezTo>
                    <a:pt x="70384" y="38928"/>
                    <a:pt x="70384" y="39462"/>
                    <a:pt x="70351" y="39962"/>
                  </a:cubicBezTo>
                  <a:lnTo>
                    <a:pt x="96670" y="39962"/>
                  </a:lnTo>
                  <a:cubicBezTo>
                    <a:pt x="96670" y="39428"/>
                    <a:pt x="96670" y="38928"/>
                    <a:pt x="96670" y="38394"/>
                  </a:cubicBezTo>
                  <a:cubicBezTo>
                    <a:pt x="96670" y="28888"/>
                    <a:pt x="99071" y="21149"/>
                    <a:pt x="102040" y="21149"/>
                  </a:cubicBezTo>
                  <a:cubicBezTo>
                    <a:pt x="104042" y="21149"/>
                    <a:pt x="105776" y="24618"/>
                    <a:pt x="106677" y="29755"/>
                  </a:cubicBezTo>
                  <a:lnTo>
                    <a:pt x="106677" y="15678"/>
                  </a:lnTo>
                  <a:cubicBezTo>
                    <a:pt x="106677" y="14344"/>
                    <a:pt x="105743" y="13210"/>
                    <a:pt x="104442" y="12976"/>
                  </a:cubicBezTo>
                  <a:lnTo>
                    <a:pt x="104308" y="12943"/>
                  </a:lnTo>
                  <a:cubicBezTo>
                    <a:pt x="102507" y="12576"/>
                    <a:pt x="99205" y="9140"/>
                    <a:pt x="94101" y="4737"/>
                  </a:cubicBezTo>
                  <a:cubicBezTo>
                    <a:pt x="88998" y="367"/>
                    <a:pt x="84428" y="0"/>
                    <a:pt x="84428" y="0"/>
                  </a:cubicBezTo>
                  <a:lnTo>
                    <a:pt x="38361" y="0"/>
                  </a:lnTo>
                  <a:cubicBezTo>
                    <a:pt x="37494" y="0"/>
                    <a:pt x="36627" y="300"/>
                    <a:pt x="35960" y="834"/>
                  </a:cubicBezTo>
                  <a:lnTo>
                    <a:pt x="20248" y="12976"/>
                  </a:lnTo>
                  <a:cubicBezTo>
                    <a:pt x="20248" y="12976"/>
                    <a:pt x="6205" y="15711"/>
                    <a:pt x="3103" y="18814"/>
                  </a:cubicBezTo>
                  <a:cubicBezTo>
                    <a:pt x="1" y="21916"/>
                    <a:pt x="368" y="39962"/>
                    <a:pt x="368" y="39962"/>
                  </a:cubicBezTo>
                  <a:lnTo>
                    <a:pt x="55640" y="39962"/>
                  </a:lnTo>
                  <a:cubicBezTo>
                    <a:pt x="55640" y="39462"/>
                    <a:pt x="55607" y="38928"/>
                    <a:pt x="55607" y="38394"/>
                  </a:cubicBezTo>
                  <a:close/>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9"/>
            <p:cNvSpPr/>
            <p:nvPr/>
          </p:nvSpPr>
          <p:spPr>
            <a:xfrm>
              <a:off x="3582195" y="2771750"/>
              <a:ext cx="1156046" cy="283742"/>
            </a:xfrm>
            <a:custGeom>
              <a:rect b="b" l="l" r="r" t="t"/>
              <a:pathLst>
                <a:path extrusionOk="0" h="12977" w="52872">
                  <a:moveTo>
                    <a:pt x="18113" y="0"/>
                  </a:moveTo>
                  <a:cubicBezTo>
                    <a:pt x="17246" y="0"/>
                    <a:pt x="16379" y="300"/>
                    <a:pt x="15712" y="834"/>
                  </a:cubicBezTo>
                  <a:lnTo>
                    <a:pt x="0" y="12976"/>
                  </a:lnTo>
                  <a:lnTo>
                    <a:pt x="44499" y="12976"/>
                  </a:lnTo>
                  <a:lnTo>
                    <a:pt x="52872" y="0"/>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9"/>
            <p:cNvSpPr/>
            <p:nvPr/>
          </p:nvSpPr>
          <p:spPr>
            <a:xfrm>
              <a:off x="4048248" y="3161953"/>
              <a:ext cx="291767" cy="68569"/>
            </a:xfrm>
            <a:custGeom>
              <a:rect b="b" l="l" r="r" t="t"/>
              <a:pathLst>
                <a:path extrusionOk="0" h="3136" w="13344">
                  <a:moveTo>
                    <a:pt x="13344" y="0"/>
                  </a:moveTo>
                  <a:lnTo>
                    <a:pt x="13344" y="0"/>
                  </a:lnTo>
                  <a:cubicBezTo>
                    <a:pt x="10842" y="34"/>
                    <a:pt x="6472" y="200"/>
                    <a:pt x="4571" y="968"/>
                  </a:cubicBezTo>
                  <a:cubicBezTo>
                    <a:pt x="3003" y="1568"/>
                    <a:pt x="1468" y="2302"/>
                    <a:pt x="1" y="3136"/>
                  </a:cubicBezTo>
                  <a:lnTo>
                    <a:pt x="8940" y="3136"/>
                  </a:lnTo>
                  <a:lnTo>
                    <a:pt x="13344" y="0"/>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9"/>
            <p:cNvSpPr/>
            <p:nvPr/>
          </p:nvSpPr>
          <p:spPr>
            <a:xfrm>
              <a:off x="4048248" y="3254573"/>
              <a:ext cx="207892" cy="35771"/>
            </a:xfrm>
            <a:custGeom>
              <a:rect b="b" l="l" r="r" t="t"/>
              <a:pathLst>
                <a:path extrusionOk="0" h="1636" w="9508">
                  <a:moveTo>
                    <a:pt x="1" y="1"/>
                  </a:moveTo>
                  <a:lnTo>
                    <a:pt x="1735" y="1569"/>
                  </a:lnTo>
                  <a:cubicBezTo>
                    <a:pt x="1702" y="1602"/>
                    <a:pt x="1669" y="1602"/>
                    <a:pt x="1669" y="1635"/>
                  </a:cubicBezTo>
                  <a:lnTo>
                    <a:pt x="9507" y="1635"/>
                  </a:lnTo>
                  <a:lnTo>
                    <a:pt x="9507" y="1"/>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9"/>
            <p:cNvSpPr/>
            <p:nvPr/>
          </p:nvSpPr>
          <p:spPr>
            <a:xfrm>
              <a:off x="4275819" y="3161953"/>
              <a:ext cx="105039" cy="129113"/>
            </a:xfrm>
            <a:custGeom>
              <a:rect b="b" l="l" r="r" t="t"/>
              <a:pathLst>
                <a:path extrusionOk="0" h="5905" w="4804">
                  <a:moveTo>
                    <a:pt x="4804" y="0"/>
                  </a:moveTo>
                  <a:lnTo>
                    <a:pt x="0" y="3503"/>
                  </a:lnTo>
                  <a:lnTo>
                    <a:pt x="0" y="5905"/>
                  </a:lnTo>
                  <a:cubicBezTo>
                    <a:pt x="734" y="5838"/>
                    <a:pt x="1434" y="5404"/>
                    <a:pt x="1835" y="4770"/>
                  </a:cubicBezTo>
                  <a:cubicBezTo>
                    <a:pt x="2735" y="3336"/>
                    <a:pt x="4803" y="1"/>
                    <a:pt x="4804"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9"/>
            <p:cNvSpPr/>
            <p:nvPr/>
          </p:nvSpPr>
          <p:spPr>
            <a:xfrm>
              <a:off x="3167919" y="3254573"/>
              <a:ext cx="95572" cy="35771"/>
            </a:xfrm>
            <a:custGeom>
              <a:rect b="b" l="l" r="r" t="t"/>
              <a:pathLst>
                <a:path extrusionOk="0" h="1636" w="4371">
                  <a:moveTo>
                    <a:pt x="334" y="1"/>
                  </a:moveTo>
                  <a:cubicBezTo>
                    <a:pt x="201" y="501"/>
                    <a:pt x="101" y="1035"/>
                    <a:pt x="1" y="1635"/>
                  </a:cubicBezTo>
                  <a:lnTo>
                    <a:pt x="2736" y="1635"/>
                  </a:lnTo>
                  <a:cubicBezTo>
                    <a:pt x="2703" y="1602"/>
                    <a:pt x="2703" y="1602"/>
                    <a:pt x="2669" y="1569"/>
                  </a:cubicBezTo>
                  <a:lnTo>
                    <a:pt x="4370" y="1"/>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9"/>
            <p:cNvSpPr/>
            <p:nvPr/>
          </p:nvSpPr>
          <p:spPr>
            <a:xfrm>
              <a:off x="3181781" y="3196237"/>
              <a:ext cx="82431" cy="34284"/>
            </a:xfrm>
            <a:custGeom>
              <a:rect b="b" l="l" r="r" t="t"/>
              <a:pathLst>
                <a:path extrusionOk="0" h="1568" w="3770">
                  <a:moveTo>
                    <a:pt x="668" y="0"/>
                  </a:moveTo>
                  <a:cubicBezTo>
                    <a:pt x="401" y="500"/>
                    <a:pt x="167" y="1034"/>
                    <a:pt x="0" y="1568"/>
                  </a:cubicBezTo>
                  <a:lnTo>
                    <a:pt x="3770" y="1568"/>
                  </a:lnTo>
                  <a:cubicBezTo>
                    <a:pt x="2769" y="1001"/>
                    <a:pt x="1735" y="467"/>
                    <a:pt x="668" y="0"/>
                  </a:cubicBez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9"/>
            <p:cNvSpPr/>
            <p:nvPr/>
          </p:nvSpPr>
          <p:spPr>
            <a:xfrm>
              <a:off x="4555144" y="2808221"/>
              <a:ext cx="673945" cy="247271"/>
            </a:xfrm>
            <a:custGeom>
              <a:rect b="b" l="l" r="r" t="t"/>
              <a:pathLst>
                <a:path extrusionOk="0" h="11309" w="30823">
                  <a:moveTo>
                    <a:pt x="7473" y="0"/>
                  </a:moveTo>
                  <a:lnTo>
                    <a:pt x="1" y="11308"/>
                  </a:lnTo>
                  <a:lnTo>
                    <a:pt x="26987" y="11308"/>
                  </a:lnTo>
                  <a:cubicBezTo>
                    <a:pt x="26987" y="11308"/>
                    <a:pt x="30823" y="10007"/>
                    <a:pt x="29722" y="5271"/>
                  </a:cubicBezTo>
                  <a:cubicBezTo>
                    <a:pt x="29355" y="3669"/>
                    <a:pt x="21683" y="0"/>
                    <a:pt x="206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9"/>
            <p:cNvSpPr/>
            <p:nvPr/>
          </p:nvSpPr>
          <p:spPr>
            <a:xfrm>
              <a:off x="4555144" y="2808221"/>
              <a:ext cx="673945" cy="247271"/>
            </a:xfrm>
            <a:custGeom>
              <a:rect b="b" l="l" r="r" t="t"/>
              <a:pathLst>
                <a:path extrusionOk="0" h="11309" w="30823">
                  <a:moveTo>
                    <a:pt x="7473" y="0"/>
                  </a:moveTo>
                  <a:lnTo>
                    <a:pt x="1" y="11308"/>
                  </a:lnTo>
                  <a:lnTo>
                    <a:pt x="26987" y="11308"/>
                  </a:lnTo>
                  <a:cubicBezTo>
                    <a:pt x="26987" y="11308"/>
                    <a:pt x="30823" y="10007"/>
                    <a:pt x="29722" y="5271"/>
                  </a:cubicBezTo>
                  <a:cubicBezTo>
                    <a:pt x="29355" y="3669"/>
                    <a:pt x="21683" y="0"/>
                    <a:pt x="20616" y="0"/>
                  </a:cubicBezTo>
                  <a:close/>
                </a:path>
              </a:pathLst>
            </a:custGeom>
            <a:solidFill>
              <a:srgbClr val="FFFFFF"/>
            </a:solidFill>
            <a:ln cap="rnd" cmpd="sng" w="10850">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9"/>
            <p:cNvSpPr/>
            <p:nvPr/>
          </p:nvSpPr>
          <p:spPr>
            <a:xfrm>
              <a:off x="4555144" y="2808221"/>
              <a:ext cx="673945" cy="247271"/>
            </a:xfrm>
            <a:custGeom>
              <a:rect b="b" l="l" r="r" t="t"/>
              <a:pathLst>
                <a:path extrusionOk="0" fill="none" h="11309" w="30823">
                  <a:moveTo>
                    <a:pt x="1" y="11308"/>
                  </a:moveTo>
                  <a:lnTo>
                    <a:pt x="26987" y="11308"/>
                  </a:lnTo>
                  <a:cubicBezTo>
                    <a:pt x="26987" y="11308"/>
                    <a:pt x="30823" y="10007"/>
                    <a:pt x="29722" y="5271"/>
                  </a:cubicBezTo>
                  <a:cubicBezTo>
                    <a:pt x="29355" y="3669"/>
                    <a:pt x="21683" y="0"/>
                    <a:pt x="20616" y="0"/>
                  </a:cubicBezTo>
                  <a:lnTo>
                    <a:pt x="7473" y="0"/>
                  </a:lnTo>
                  <a:close/>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9"/>
            <p:cNvSpPr/>
            <p:nvPr/>
          </p:nvSpPr>
          <p:spPr>
            <a:xfrm>
              <a:off x="3581474" y="2808221"/>
              <a:ext cx="1133438" cy="247271"/>
            </a:xfrm>
            <a:custGeom>
              <a:rect b="b" l="l" r="r" t="t"/>
              <a:pathLst>
                <a:path extrusionOk="0" h="11309" w="51838">
                  <a:moveTo>
                    <a:pt x="14677" y="0"/>
                  </a:moveTo>
                  <a:lnTo>
                    <a:pt x="0" y="11308"/>
                  </a:lnTo>
                  <a:lnTo>
                    <a:pt x="44532" y="11308"/>
                  </a:lnTo>
                  <a:lnTo>
                    <a:pt x="51837" y="0"/>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9"/>
            <p:cNvSpPr/>
            <p:nvPr/>
          </p:nvSpPr>
          <p:spPr>
            <a:xfrm>
              <a:off x="3278775" y="3238524"/>
              <a:ext cx="654266" cy="127670"/>
            </a:xfrm>
            <a:custGeom>
              <a:rect b="b" l="l" r="r" t="t"/>
              <a:pathLst>
                <a:path extrusionOk="0" h="5839" w="29923">
                  <a:moveTo>
                    <a:pt x="1" y="1"/>
                  </a:moveTo>
                  <a:lnTo>
                    <a:pt x="1" y="3837"/>
                  </a:lnTo>
                  <a:lnTo>
                    <a:pt x="2736" y="5838"/>
                  </a:lnTo>
                  <a:lnTo>
                    <a:pt x="24819" y="5838"/>
                  </a:lnTo>
                  <a:lnTo>
                    <a:pt x="29922" y="3637"/>
                  </a:lnTo>
                  <a:lnTo>
                    <a:pt x="29922" y="1"/>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9"/>
            <p:cNvSpPr/>
            <p:nvPr/>
          </p:nvSpPr>
          <p:spPr>
            <a:xfrm>
              <a:off x="3278775" y="3238524"/>
              <a:ext cx="22630" cy="22630"/>
            </a:xfrm>
            <a:custGeom>
              <a:rect b="b" l="l" r="r" t="t"/>
              <a:pathLst>
                <a:path extrusionOk="0" h="1035" w="1035">
                  <a:moveTo>
                    <a:pt x="1" y="1"/>
                  </a:moveTo>
                  <a:lnTo>
                    <a:pt x="1" y="1035"/>
                  </a:lnTo>
                  <a:lnTo>
                    <a:pt x="1035" y="1035"/>
                  </a:lnTo>
                  <a:lnTo>
                    <a:pt x="10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9"/>
            <p:cNvSpPr/>
            <p:nvPr/>
          </p:nvSpPr>
          <p:spPr>
            <a:xfrm>
              <a:off x="3303591" y="3263341"/>
              <a:ext cx="21887" cy="22630"/>
            </a:xfrm>
            <a:custGeom>
              <a:rect b="b" l="l" r="r" t="t"/>
              <a:pathLst>
                <a:path extrusionOk="0" h="1035" w="1001">
                  <a:moveTo>
                    <a:pt x="0" y="0"/>
                  </a:moveTo>
                  <a:lnTo>
                    <a:pt x="0" y="1034"/>
                  </a:lnTo>
                  <a:lnTo>
                    <a:pt x="1001" y="1034"/>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9"/>
            <p:cNvSpPr/>
            <p:nvPr/>
          </p:nvSpPr>
          <p:spPr>
            <a:xfrm>
              <a:off x="3327643" y="3288136"/>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9"/>
            <p:cNvSpPr/>
            <p:nvPr/>
          </p:nvSpPr>
          <p:spPr>
            <a:xfrm>
              <a:off x="3352438" y="3312931"/>
              <a:ext cx="22652" cy="21887"/>
            </a:xfrm>
            <a:custGeom>
              <a:rect b="b" l="l" r="r" t="t"/>
              <a:pathLst>
                <a:path extrusionOk="0" h="1001" w="1036">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9"/>
            <p:cNvSpPr/>
            <p:nvPr/>
          </p:nvSpPr>
          <p:spPr>
            <a:xfrm>
              <a:off x="3906038" y="3238524"/>
              <a:ext cx="22630" cy="22630"/>
            </a:xfrm>
            <a:custGeom>
              <a:rect b="b" l="l" r="r" t="t"/>
              <a:pathLst>
                <a:path extrusionOk="0" h="1035" w="1035">
                  <a:moveTo>
                    <a:pt x="0" y="1"/>
                  </a:moveTo>
                  <a:lnTo>
                    <a:pt x="0" y="1035"/>
                  </a:lnTo>
                  <a:lnTo>
                    <a:pt x="1034" y="1035"/>
                  </a:lnTo>
                  <a:lnTo>
                    <a:pt x="10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9"/>
            <p:cNvSpPr/>
            <p:nvPr/>
          </p:nvSpPr>
          <p:spPr>
            <a:xfrm>
              <a:off x="3881221" y="3263341"/>
              <a:ext cx="22630" cy="22630"/>
            </a:xfrm>
            <a:custGeom>
              <a:rect b="b" l="l" r="r" t="t"/>
              <a:pathLst>
                <a:path extrusionOk="0" h="1035" w="1035">
                  <a:moveTo>
                    <a:pt x="1" y="0"/>
                  </a:moveTo>
                  <a:lnTo>
                    <a:pt x="1" y="1034"/>
                  </a:lnTo>
                  <a:lnTo>
                    <a:pt x="1035" y="1034"/>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9"/>
            <p:cNvSpPr/>
            <p:nvPr/>
          </p:nvSpPr>
          <p:spPr>
            <a:xfrm>
              <a:off x="3856426" y="3288136"/>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9"/>
            <p:cNvSpPr/>
            <p:nvPr/>
          </p:nvSpPr>
          <p:spPr>
            <a:xfrm>
              <a:off x="3832353" y="3312931"/>
              <a:ext cx="21909" cy="21887"/>
            </a:xfrm>
            <a:custGeom>
              <a:rect b="b" l="l" r="r" t="t"/>
              <a:pathLst>
                <a:path extrusionOk="0" h="1001" w="1002">
                  <a:moveTo>
                    <a:pt x="1" y="0"/>
                  </a:moveTo>
                  <a:lnTo>
                    <a:pt x="1" y="1001"/>
                  </a:lnTo>
                  <a:lnTo>
                    <a:pt x="1002" y="1001"/>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9"/>
            <p:cNvSpPr/>
            <p:nvPr/>
          </p:nvSpPr>
          <p:spPr>
            <a:xfrm>
              <a:off x="3386722"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9"/>
            <p:cNvSpPr/>
            <p:nvPr/>
          </p:nvSpPr>
          <p:spPr>
            <a:xfrm>
              <a:off x="3421006"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9"/>
            <p:cNvSpPr/>
            <p:nvPr/>
          </p:nvSpPr>
          <p:spPr>
            <a:xfrm>
              <a:off x="3455291" y="3312931"/>
              <a:ext cx="22630" cy="21887"/>
            </a:xfrm>
            <a:custGeom>
              <a:rect b="b" l="l" r="r" t="t"/>
              <a:pathLst>
                <a:path extrusionOk="0" h="1001" w="1035">
                  <a:moveTo>
                    <a:pt x="0" y="0"/>
                  </a:moveTo>
                  <a:lnTo>
                    <a:pt x="0" y="1001"/>
                  </a:lnTo>
                  <a:lnTo>
                    <a:pt x="1034" y="1001"/>
                  </a:lnTo>
                  <a:lnTo>
                    <a:pt x="10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9"/>
            <p:cNvSpPr/>
            <p:nvPr/>
          </p:nvSpPr>
          <p:spPr>
            <a:xfrm>
              <a:off x="3489575" y="3312931"/>
              <a:ext cx="22630" cy="21887"/>
            </a:xfrm>
            <a:custGeom>
              <a:rect b="b" l="l" r="r" t="t"/>
              <a:pathLst>
                <a:path extrusionOk="0" h="1001" w="1035">
                  <a:moveTo>
                    <a:pt x="0" y="0"/>
                  </a:moveTo>
                  <a:lnTo>
                    <a:pt x="0" y="1001"/>
                  </a:lnTo>
                  <a:lnTo>
                    <a:pt x="1034" y="1001"/>
                  </a:lnTo>
                  <a:lnTo>
                    <a:pt x="10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9"/>
            <p:cNvSpPr/>
            <p:nvPr/>
          </p:nvSpPr>
          <p:spPr>
            <a:xfrm>
              <a:off x="3523838"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9"/>
            <p:cNvSpPr/>
            <p:nvPr/>
          </p:nvSpPr>
          <p:spPr>
            <a:xfrm>
              <a:off x="3558122" y="3312931"/>
              <a:ext cx="22630" cy="21887"/>
            </a:xfrm>
            <a:custGeom>
              <a:rect b="b" l="l" r="r" t="t"/>
              <a:pathLst>
                <a:path extrusionOk="0" h="1001" w="1035">
                  <a:moveTo>
                    <a:pt x="1" y="0"/>
                  </a:moveTo>
                  <a:lnTo>
                    <a:pt x="1" y="1001"/>
                  </a:lnTo>
                  <a:lnTo>
                    <a:pt x="1035" y="1001"/>
                  </a:lnTo>
                  <a:lnTo>
                    <a:pt x="10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9"/>
            <p:cNvSpPr/>
            <p:nvPr/>
          </p:nvSpPr>
          <p:spPr>
            <a:xfrm>
              <a:off x="3592406" y="3312931"/>
              <a:ext cx="21909" cy="21887"/>
            </a:xfrm>
            <a:custGeom>
              <a:rect b="b" l="l" r="r" t="t"/>
              <a:pathLst>
                <a:path extrusionOk="0" h="1001" w="1002">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9"/>
            <p:cNvSpPr/>
            <p:nvPr/>
          </p:nvSpPr>
          <p:spPr>
            <a:xfrm>
              <a:off x="3626691" y="3312931"/>
              <a:ext cx="21887" cy="21887"/>
            </a:xfrm>
            <a:custGeom>
              <a:rect b="b" l="l" r="r" t="t"/>
              <a:pathLst>
                <a:path extrusionOk="0" h="1001" w="1001">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9"/>
            <p:cNvSpPr/>
            <p:nvPr/>
          </p:nvSpPr>
          <p:spPr>
            <a:xfrm>
              <a:off x="3660975" y="3312931"/>
              <a:ext cx="22630" cy="21887"/>
            </a:xfrm>
            <a:custGeom>
              <a:rect b="b" l="l" r="r" t="t"/>
              <a:pathLst>
                <a:path extrusionOk="0" h="1001" w="1035">
                  <a:moveTo>
                    <a:pt x="0" y="0"/>
                  </a:moveTo>
                  <a:lnTo>
                    <a:pt x="0" y="1001"/>
                  </a:lnTo>
                  <a:lnTo>
                    <a:pt x="1034" y="1001"/>
                  </a:lnTo>
                  <a:lnTo>
                    <a:pt x="10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9"/>
            <p:cNvSpPr/>
            <p:nvPr/>
          </p:nvSpPr>
          <p:spPr>
            <a:xfrm>
              <a:off x="3695237" y="3312931"/>
              <a:ext cx="21909" cy="21887"/>
            </a:xfrm>
            <a:custGeom>
              <a:rect b="b" l="l" r="r" t="t"/>
              <a:pathLst>
                <a:path extrusionOk="0" h="1001" w="1002">
                  <a:moveTo>
                    <a:pt x="1" y="0"/>
                  </a:moveTo>
                  <a:lnTo>
                    <a:pt x="1" y="1001"/>
                  </a:lnTo>
                  <a:lnTo>
                    <a:pt x="1002" y="1001"/>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9"/>
            <p:cNvSpPr/>
            <p:nvPr/>
          </p:nvSpPr>
          <p:spPr>
            <a:xfrm>
              <a:off x="3729522" y="3312931"/>
              <a:ext cx="21909" cy="21887"/>
            </a:xfrm>
            <a:custGeom>
              <a:rect b="b" l="l" r="r" t="t"/>
              <a:pathLst>
                <a:path extrusionOk="0" h="1001" w="1002">
                  <a:moveTo>
                    <a:pt x="1" y="0"/>
                  </a:moveTo>
                  <a:lnTo>
                    <a:pt x="1"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9"/>
            <p:cNvSpPr/>
            <p:nvPr/>
          </p:nvSpPr>
          <p:spPr>
            <a:xfrm>
              <a:off x="3763806" y="3312931"/>
              <a:ext cx="21909" cy="21887"/>
            </a:xfrm>
            <a:custGeom>
              <a:rect b="b" l="l" r="r" t="t"/>
              <a:pathLst>
                <a:path extrusionOk="0" h="1001" w="1002">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9"/>
            <p:cNvSpPr/>
            <p:nvPr/>
          </p:nvSpPr>
          <p:spPr>
            <a:xfrm>
              <a:off x="3798090" y="3312931"/>
              <a:ext cx="21887" cy="21887"/>
            </a:xfrm>
            <a:custGeom>
              <a:rect b="b" l="l" r="r" t="t"/>
              <a:pathLst>
                <a:path extrusionOk="0" h="1001" w="1001">
                  <a:moveTo>
                    <a:pt x="0" y="0"/>
                  </a:moveTo>
                  <a:lnTo>
                    <a:pt x="0" y="1001"/>
                  </a:lnTo>
                  <a:lnTo>
                    <a:pt x="1001" y="1001"/>
                  </a:lnTo>
                  <a:lnTo>
                    <a:pt x="1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9"/>
            <p:cNvSpPr/>
            <p:nvPr/>
          </p:nvSpPr>
          <p:spPr>
            <a:xfrm>
              <a:off x="3147497" y="3338447"/>
              <a:ext cx="1113016" cy="215195"/>
            </a:xfrm>
            <a:custGeom>
              <a:rect b="b" l="l" r="r" t="t"/>
              <a:pathLst>
                <a:path extrusionOk="0" h="9842" w="50904">
                  <a:moveTo>
                    <a:pt x="50904" y="1"/>
                  </a:moveTo>
                  <a:lnTo>
                    <a:pt x="46500" y="6005"/>
                  </a:lnTo>
                  <a:lnTo>
                    <a:pt x="1068" y="6005"/>
                  </a:lnTo>
                  <a:lnTo>
                    <a:pt x="468" y="1135"/>
                  </a:lnTo>
                  <a:cubicBezTo>
                    <a:pt x="201" y="3837"/>
                    <a:pt x="67" y="6672"/>
                    <a:pt x="1" y="9007"/>
                  </a:cubicBezTo>
                  <a:lnTo>
                    <a:pt x="167" y="9674"/>
                  </a:lnTo>
                  <a:lnTo>
                    <a:pt x="1068" y="7840"/>
                  </a:lnTo>
                  <a:lnTo>
                    <a:pt x="4971" y="7840"/>
                  </a:lnTo>
                  <a:lnTo>
                    <a:pt x="2569" y="9841"/>
                  </a:lnTo>
                  <a:lnTo>
                    <a:pt x="38662" y="9841"/>
                  </a:lnTo>
                  <a:lnTo>
                    <a:pt x="37394" y="7806"/>
                  </a:lnTo>
                  <a:lnTo>
                    <a:pt x="46500" y="7806"/>
                  </a:lnTo>
                  <a:lnTo>
                    <a:pt x="49069" y="9274"/>
                  </a:lnTo>
                  <a:lnTo>
                    <a:pt x="50904" y="9274"/>
                  </a:lnTo>
                  <a:lnTo>
                    <a:pt x="50904" y="1"/>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9"/>
            <p:cNvSpPr/>
            <p:nvPr/>
          </p:nvSpPr>
          <p:spPr>
            <a:xfrm>
              <a:off x="4722171" y="2950256"/>
              <a:ext cx="177260" cy="143150"/>
            </a:xfrm>
            <a:custGeom>
              <a:rect b="b" l="l" r="r" t="t"/>
              <a:pathLst>
                <a:path extrusionOk="0" h="6547" w="8107">
                  <a:moveTo>
                    <a:pt x="2408" y="1"/>
                  </a:moveTo>
                  <a:cubicBezTo>
                    <a:pt x="2207" y="1"/>
                    <a:pt x="2025" y="14"/>
                    <a:pt x="1869" y="42"/>
                  </a:cubicBezTo>
                  <a:cubicBezTo>
                    <a:pt x="1035" y="176"/>
                    <a:pt x="568" y="1043"/>
                    <a:pt x="301" y="1910"/>
                  </a:cubicBezTo>
                  <a:cubicBezTo>
                    <a:pt x="1" y="2844"/>
                    <a:pt x="668" y="3778"/>
                    <a:pt x="1635" y="3778"/>
                  </a:cubicBezTo>
                  <a:lnTo>
                    <a:pt x="1869" y="3778"/>
                  </a:lnTo>
                  <a:cubicBezTo>
                    <a:pt x="1702" y="4078"/>
                    <a:pt x="1502" y="4345"/>
                    <a:pt x="1235" y="4545"/>
                  </a:cubicBezTo>
                  <a:cubicBezTo>
                    <a:pt x="634" y="5046"/>
                    <a:pt x="634" y="6013"/>
                    <a:pt x="1235" y="6513"/>
                  </a:cubicBezTo>
                  <a:lnTo>
                    <a:pt x="1302" y="6547"/>
                  </a:lnTo>
                  <a:lnTo>
                    <a:pt x="4070" y="3511"/>
                  </a:lnTo>
                  <a:lnTo>
                    <a:pt x="7573" y="3511"/>
                  </a:lnTo>
                  <a:cubicBezTo>
                    <a:pt x="8106" y="3511"/>
                    <a:pt x="8106" y="3078"/>
                    <a:pt x="8106" y="2110"/>
                  </a:cubicBezTo>
                  <a:cubicBezTo>
                    <a:pt x="8106" y="1234"/>
                    <a:pt x="4353" y="1"/>
                    <a:pt x="240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9"/>
            <p:cNvSpPr/>
            <p:nvPr/>
          </p:nvSpPr>
          <p:spPr>
            <a:xfrm>
              <a:off x="4871684" y="2808221"/>
              <a:ext cx="105783" cy="247271"/>
            </a:xfrm>
            <a:custGeom>
              <a:rect b="b" l="l" r="r" t="t"/>
              <a:pathLst>
                <a:path extrusionOk="0" h="11309" w="4838">
                  <a:moveTo>
                    <a:pt x="1" y="0"/>
                  </a:moveTo>
                  <a:cubicBezTo>
                    <a:pt x="868" y="1901"/>
                    <a:pt x="2970" y="6805"/>
                    <a:pt x="3303" y="11308"/>
                  </a:cubicBezTo>
                  <a:lnTo>
                    <a:pt x="4838" y="11308"/>
                  </a:lnTo>
                  <a:cubicBezTo>
                    <a:pt x="4671" y="9040"/>
                    <a:pt x="4037" y="4136"/>
                    <a:pt x="1535"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9"/>
            <p:cNvSpPr/>
            <p:nvPr/>
          </p:nvSpPr>
          <p:spPr>
            <a:xfrm>
              <a:off x="3709100" y="2857089"/>
              <a:ext cx="698018" cy="198403"/>
            </a:xfrm>
            <a:custGeom>
              <a:rect b="b" l="l" r="r" t="t"/>
              <a:pathLst>
                <a:path extrusionOk="0" h="9074" w="31924">
                  <a:moveTo>
                    <a:pt x="27887" y="1501"/>
                  </a:moveTo>
                  <a:lnTo>
                    <a:pt x="27353" y="2068"/>
                  </a:lnTo>
                  <a:cubicBezTo>
                    <a:pt x="27353" y="2068"/>
                    <a:pt x="28721" y="2202"/>
                    <a:pt x="28888" y="3036"/>
                  </a:cubicBezTo>
                  <a:cubicBezTo>
                    <a:pt x="28955" y="3869"/>
                    <a:pt x="29021" y="4703"/>
                    <a:pt x="29021" y="5537"/>
                  </a:cubicBezTo>
                  <a:lnTo>
                    <a:pt x="29989" y="5537"/>
                  </a:lnTo>
                  <a:cubicBezTo>
                    <a:pt x="29989" y="5537"/>
                    <a:pt x="29989" y="4003"/>
                    <a:pt x="30689" y="3302"/>
                  </a:cubicBezTo>
                  <a:cubicBezTo>
                    <a:pt x="31056" y="2935"/>
                    <a:pt x="31490" y="2535"/>
                    <a:pt x="31923" y="2202"/>
                  </a:cubicBezTo>
                  <a:lnTo>
                    <a:pt x="31223" y="1801"/>
                  </a:lnTo>
                  <a:lnTo>
                    <a:pt x="29855" y="1501"/>
                  </a:lnTo>
                  <a:close/>
                  <a:moveTo>
                    <a:pt x="17346" y="0"/>
                  </a:moveTo>
                  <a:lnTo>
                    <a:pt x="13444" y="267"/>
                  </a:lnTo>
                  <a:cubicBezTo>
                    <a:pt x="11375" y="867"/>
                    <a:pt x="9441" y="1768"/>
                    <a:pt x="7606" y="2902"/>
                  </a:cubicBezTo>
                  <a:cubicBezTo>
                    <a:pt x="5271" y="4336"/>
                    <a:pt x="1702" y="7505"/>
                    <a:pt x="1" y="9073"/>
                  </a:cubicBezTo>
                  <a:lnTo>
                    <a:pt x="11409" y="9073"/>
                  </a:lnTo>
                  <a:lnTo>
                    <a:pt x="17346" y="0"/>
                  </a:lnTo>
                  <a:close/>
                  <a:moveTo>
                    <a:pt x="22483" y="834"/>
                  </a:moveTo>
                  <a:lnTo>
                    <a:pt x="19615" y="9073"/>
                  </a:lnTo>
                  <a:lnTo>
                    <a:pt x="23017" y="9073"/>
                  </a:lnTo>
                  <a:lnTo>
                    <a:pt x="23017" y="4837"/>
                  </a:lnTo>
                  <a:cubicBezTo>
                    <a:pt x="23050" y="3903"/>
                    <a:pt x="23451" y="3002"/>
                    <a:pt x="24151" y="2335"/>
                  </a:cubicBezTo>
                  <a:lnTo>
                    <a:pt x="23584" y="834"/>
                  </a:lnTo>
                  <a:close/>
                </a:path>
              </a:pathLst>
            </a:custGeom>
            <a:solidFill>
              <a:schemeClr val="l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9"/>
            <p:cNvSpPr/>
            <p:nvPr/>
          </p:nvSpPr>
          <p:spPr>
            <a:xfrm>
              <a:off x="4727287" y="3006602"/>
              <a:ext cx="172143" cy="87547"/>
            </a:xfrm>
            <a:custGeom>
              <a:rect b="b" l="l" r="r" t="t"/>
              <a:pathLst>
                <a:path extrusionOk="0" h="4004" w="7873">
                  <a:moveTo>
                    <a:pt x="0" y="0"/>
                  </a:moveTo>
                  <a:cubicBezTo>
                    <a:pt x="100" y="701"/>
                    <a:pt x="701" y="1201"/>
                    <a:pt x="1401" y="1201"/>
                  </a:cubicBezTo>
                  <a:lnTo>
                    <a:pt x="1635" y="1201"/>
                  </a:lnTo>
                  <a:cubicBezTo>
                    <a:pt x="1468" y="1501"/>
                    <a:pt x="1268" y="1768"/>
                    <a:pt x="1001" y="1968"/>
                  </a:cubicBezTo>
                  <a:cubicBezTo>
                    <a:pt x="400" y="2502"/>
                    <a:pt x="400" y="3436"/>
                    <a:pt x="1001" y="3936"/>
                  </a:cubicBezTo>
                  <a:lnTo>
                    <a:pt x="1068" y="4003"/>
                  </a:lnTo>
                  <a:lnTo>
                    <a:pt x="3836" y="934"/>
                  </a:lnTo>
                  <a:lnTo>
                    <a:pt x="7339" y="934"/>
                  </a:lnTo>
                  <a:cubicBezTo>
                    <a:pt x="7772" y="934"/>
                    <a:pt x="7872" y="634"/>
                    <a:pt x="7872" y="0"/>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9"/>
            <p:cNvSpPr/>
            <p:nvPr/>
          </p:nvSpPr>
          <p:spPr>
            <a:xfrm>
              <a:off x="4868776" y="3128390"/>
              <a:ext cx="67847" cy="14628"/>
            </a:xfrm>
            <a:custGeom>
              <a:rect b="b" l="l" r="r" t="t"/>
              <a:pathLst>
                <a:path extrusionOk="0" h="669" w="3103">
                  <a:moveTo>
                    <a:pt x="0" y="1"/>
                  </a:moveTo>
                  <a:lnTo>
                    <a:pt x="0" y="668"/>
                  </a:lnTo>
                  <a:lnTo>
                    <a:pt x="3103" y="668"/>
                  </a:lnTo>
                  <a:lnTo>
                    <a:pt x="3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9"/>
            <p:cNvSpPr/>
            <p:nvPr/>
          </p:nvSpPr>
          <p:spPr>
            <a:xfrm>
              <a:off x="5176569" y="3128390"/>
              <a:ext cx="68569" cy="14628"/>
            </a:xfrm>
            <a:custGeom>
              <a:rect b="b" l="l" r="r" t="t"/>
              <a:pathLst>
                <a:path extrusionOk="0" h="669" w="3136">
                  <a:moveTo>
                    <a:pt x="0" y="1"/>
                  </a:moveTo>
                  <a:lnTo>
                    <a:pt x="0" y="668"/>
                  </a:lnTo>
                  <a:lnTo>
                    <a:pt x="3136" y="668"/>
                  </a:lnTo>
                  <a:lnTo>
                    <a:pt x="31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9"/>
            <p:cNvSpPr/>
            <p:nvPr/>
          </p:nvSpPr>
          <p:spPr>
            <a:xfrm>
              <a:off x="5205737" y="3070055"/>
              <a:ext cx="121832" cy="503267"/>
            </a:xfrm>
            <a:custGeom>
              <a:rect b="b" l="l" r="r" t="t"/>
              <a:pathLst>
                <a:path extrusionOk="0" fill="none" h="23017" w="5572">
                  <a:moveTo>
                    <a:pt x="2002" y="0"/>
                  </a:moveTo>
                  <a:cubicBezTo>
                    <a:pt x="2002" y="0"/>
                    <a:pt x="4270" y="1535"/>
                    <a:pt x="5571" y="6939"/>
                  </a:cubicBezTo>
                  <a:cubicBezTo>
                    <a:pt x="5571" y="6939"/>
                    <a:pt x="0" y="7606"/>
                    <a:pt x="0" y="2301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9"/>
            <p:cNvSpPr/>
            <p:nvPr/>
          </p:nvSpPr>
          <p:spPr>
            <a:xfrm>
              <a:off x="4677675" y="3587883"/>
              <a:ext cx="575487" cy="57658"/>
            </a:xfrm>
            <a:custGeom>
              <a:rect b="b" l="l" r="r" t="t"/>
              <a:pathLst>
                <a:path extrusionOk="0" h="2637" w="26320">
                  <a:moveTo>
                    <a:pt x="34" y="1"/>
                  </a:moveTo>
                  <a:lnTo>
                    <a:pt x="34" y="1068"/>
                  </a:lnTo>
                  <a:cubicBezTo>
                    <a:pt x="34" y="1602"/>
                    <a:pt x="34" y="2136"/>
                    <a:pt x="1" y="2636"/>
                  </a:cubicBezTo>
                  <a:lnTo>
                    <a:pt x="26320" y="2636"/>
                  </a:lnTo>
                  <a:cubicBezTo>
                    <a:pt x="26286" y="2102"/>
                    <a:pt x="26286" y="1602"/>
                    <a:pt x="26286" y="1068"/>
                  </a:cubicBezTo>
                  <a:lnTo>
                    <a:pt x="26286" y="968"/>
                  </a:lnTo>
                  <a:lnTo>
                    <a:pt x="23484" y="1"/>
                  </a:ln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9"/>
            <p:cNvSpPr/>
            <p:nvPr/>
          </p:nvSpPr>
          <p:spPr>
            <a:xfrm>
              <a:off x="3146776" y="3587883"/>
              <a:ext cx="1209288" cy="57658"/>
            </a:xfrm>
            <a:custGeom>
              <a:rect b="b" l="l" r="r" t="t"/>
              <a:pathLst>
                <a:path extrusionOk="0" h="2637" w="55307">
                  <a:moveTo>
                    <a:pt x="0" y="1"/>
                  </a:moveTo>
                  <a:lnTo>
                    <a:pt x="0" y="2636"/>
                  </a:lnTo>
                  <a:lnTo>
                    <a:pt x="55306" y="2636"/>
                  </a:lnTo>
                  <a:cubicBezTo>
                    <a:pt x="55306" y="2136"/>
                    <a:pt x="55273" y="1602"/>
                    <a:pt x="55273" y="1068"/>
                  </a:cubicBezTo>
                  <a:lnTo>
                    <a:pt x="55273" y="1"/>
                  </a:lnTo>
                  <a:close/>
                </a:path>
              </a:pathLst>
            </a:custGeom>
            <a:solidFill>
              <a:schemeClr val="accent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9"/>
            <p:cNvSpPr/>
            <p:nvPr/>
          </p:nvSpPr>
          <p:spPr>
            <a:xfrm>
              <a:off x="5407048" y="3099222"/>
              <a:ext cx="64917" cy="147348"/>
            </a:xfrm>
            <a:custGeom>
              <a:rect b="b" l="l" r="r" t="t"/>
              <a:pathLst>
                <a:path extrusionOk="0" h="6739" w="2969">
                  <a:moveTo>
                    <a:pt x="2001" y="1"/>
                  </a:moveTo>
                  <a:cubicBezTo>
                    <a:pt x="801" y="1"/>
                    <a:pt x="0" y="1302"/>
                    <a:pt x="600" y="2369"/>
                  </a:cubicBezTo>
                  <a:lnTo>
                    <a:pt x="2969" y="6739"/>
                  </a:lnTo>
                  <a:lnTo>
                    <a:pt x="2969" y="701"/>
                  </a:lnTo>
                  <a:cubicBezTo>
                    <a:pt x="2969" y="468"/>
                    <a:pt x="2935" y="234"/>
                    <a:pt x="2869" y="1"/>
                  </a:cubicBezTo>
                  <a:close/>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9"/>
            <p:cNvSpPr/>
            <p:nvPr/>
          </p:nvSpPr>
          <p:spPr>
            <a:xfrm>
              <a:off x="4981818" y="3105782"/>
              <a:ext cx="109434" cy="425974"/>
            </a:xfrm>
            <a:custGeom>
              <a:rect b="b" l="l" r="r" t="t"/>
              <a:pathLst>
                <a:path extrusionOk="0" fill="none" h="19482" w="5005">
                  <a:moveTo>
                    <a:pt x="1" y="1"/>
                  </a:moveTo>
                  <a:cubicBezTo>
                    <a:pt x="1" y="1"/>
                    <a:pt x="5004" y="7239"/>
                    <a:pt x="1" y="1948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grpSp>
        <p:nvGrpSpPr>
          <p:cNvPr id="2474" name="Google Shape;2474;p50"/>
          <p:cNvGrpSpPr/>
          <p:nvPr/>
        </p:nvGrpSpPr>
        <p:grpSpPr>
          <a:xfrm>
            <a:off x="1207014" y="1655398"/>
            <a:ext cx="6846685" cy="1465216"/>
            <a:chOff x="1211514" y="1970498"/>
            <a:chExt cx="6846685" cy="1465216"/>
          </a:xfrm>
        </p:grpSpPr>
        <p:grpSp>
          <p:nvGrpSpPr>
            <p:cNvPr id="2475" name="Google Shape;2475;p50"/>
            <p:cNvGrpSpPr/>
            <p:nvPr/>
          </p:nvGrpSpPr>
          <p:grpSpPr>
            <a:xfrm>
              <a:off x="1211514" y="1970498"/>
              <a:ext cx="6846685" cy="1465216"/>
              <a:chOff x="1211514" y="1970498"/>
              <a:chExt cx="6846685" cy="1465216"/>
            </a:xfrm>
          </p:grpSpPr>
          <p:sp>
            <p:nvSpPr>
              <p:cNvPr id="2476" name="Google Shape;2476;p50"/>
              <p:cNvSpPr/>
              <p:nvPr/>
            </p:nvSpPr>
            <p:spPr>
              <a:xfrm>
                <a:off x="5244274" y="2703194"/>
                <a:ext cx="1465192" cy="732519"/>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0"/>
              <p:cNvSpPr/>
              <p:nvPr/>
            </p:nvSpPr>
            <p:spPr>
              <a:xfrm>
                <a:off x="3900885" y="1970498"/>
                <a:ext cx="1464822" cy="732519"/>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0"/>
              <p:cNvSpPr/>
              <p:nvPr/>
            </p:nvSpPr>
            <p:spPr>
              <a:xfrm>
                <a:off x="1211514" y="1970498"/>
                <a:ext cx="1466305" cy="734929"/>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0"/>
              <p:cNvSpPr/>
              <p:nvPr/>
            </p:nvSpPr>
            <p:spPr>
              <a:xfrm>
                <a:off x="2556941" y="2703194"/>
                <a:ext cx="1465192" cy="732519"/>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0"/>
              <p:cNvSpPr/>
              <p:nvPr/>
            </p:nvSpPr>
            <p:spPr>
              <a:xfrm>
                <a:off x="6593385" y="1970498"/>
                <a:ext cx="1464813" cy="73251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1" name="Google Shape;2481;p50"/>
            <p:cNvSpPr/>
            <p:nvPr/>
          </p:nvSpPr>
          <p:spPr>
            <a:xfrm rot="10800000">
              <a:off x="1415976" y="230164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0"/>
            <p:cNvSpPr/>
            <p:nvPr/>
          </p:nvSpPr>
          <p:spPr>
            <a:xfrm rot="10800000">
              <a:off x="2768114" y="2168004"/>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0"/>
            <p:cNvSpPr/>
            <p:nvPr/>
          </p:nvSpPr>
          <p:spPr>
            <a:xfrm rot="10800000">
              <a:off x="4120251" y="230164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0"/>
            <p:cNvSpPr/>
            <p:nvPr/>
          </p:nvSpPr>
          <p:spPr>
            <a:xfrm rot="10800000">
              <a:off x="5472389" y="2168004"/>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0"/>
            <p:cNvSpPr/>
            <p:nvPr/>
          </p:nvSpPr>
          <p:spPr>
            <a:xfrm rot="10800000">
              <a:off x="6824526" y="230164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6" name="Google Shape;2486;p50"/>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ROI for EV Charging Infrastructure and RES based DER</a:t>
            </a:r>
            <a:endParaRPr b="1">
              <a:latin typeface="Times New Roman"/>
              <a:ea typeface="Times New Roman"/>
              <a:cs typeface="Times New Roman"/>
              <a:sym typeface="Times New Roman"/>
            </a:endParaRPr>
          </a:p>
        </p:txBody>
      </p:sp>
      <p:grpSp>
        <p:nvGrpSpPr>
          <p:cNvPr id="2487" name="Google Shape;2487;p50"/>
          <p:cNvGrpSpPr/>
          <p:nvPr/>
        </p:nvGrpSpPr>
        <p:grpSpPr>
          <a:xfrm>
            <a:off x="1090311" y="2251770"/>
            <a:ext cx="327779" cy="272495"/>
            <a:chOff x="522536" y="937607"/>
            <a:chExt cx="327779" cy="272495"/>
          </a:xfrm>
        </p:grpSpPr>
        <p:sp>
          <p:nvSpPr>
            <p:cNvPr id="2488" name="Google Shape;2488;p50"/>
            <p:cNvSpPr/>
            <p:nvPr/>
          </p:nvSpPr>
          <p:spPr>
            <a:xfrm rot="10800000">
              <a:off x="522536" y="937607"/>
              <a:ext cx="327779" cy="27249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0"/>
            <p:cNvSpPr txBox="1"/>
            <p:nvPr/>
          </p:nvSpPr>
          <p:spPr>
            <a:xfrm>
              <a:off x="522650" y="1006239"/>
              <a:ext cx="294000" cy="1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01</a:t>
              </a:r>
              <a:endParaRPr>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490" name="Google Shape;2490;p50"/>
          <p:cNvGrpSpPr/>
          <p:nvPr/>
        </p:nvGrpSpPr>
        <p:grpSpPr>
          <a:xfrm>
            <a:off x="2450061" y="2251770"/>
            <a:ext cx="327779" cy="272495"/>
            <a:chOff x="522536" y="937607"/>
            <a:chExt cx="327779" cy="272495"/>
          </a:xfrm>
        </p:grpSpPr>
        <p:sp>
          <p:nvSpPr>
            <p:cNvPr id="2491" name="Google Shape;2491;p50"/>
            <p:cNvSpPr/>
            <p:nvPr/>
          </p:nvSpPr>
          <p:spPr>
            <a:xfrm rot="10800000">
              <a:off x="522536" y="937607"/>
              <a:ext cx="327779" cy="27249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0"/>
            <p:cNvSpPr txBox="1"/>
            <p:nvPr/>
          </p:nvSpPr>
          <p:spPr>
            <a:xfrm>
              <a:off x="522650" y="1006239"/>
              <a:ext cx="294000" cy="1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02</a:t>
              </a:r>
              <a:endParaRPr>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493" name="Google Shape;2493;p50"/>
          <p:cNvGrpSpPr/>
          <p:nvPr/>
        </p:nvGrpSpPr>
        <p:grpSpPr>
          <a:xfrm>
            <a:off x="3809799" y="2251770"/>
            <a:ext cx="327779" cy="272495"/>
            <a:chOff x="522536" y="937607"/>
            <a:chExt cx="327779" cy="272495"/>
          </a:xfrm>
        </p:grpSpPr>
        <p:sp>
          <p:nvSpPr>
            <p:cNvPr id="2494" name="Google Shape;2494;p50"/>
            <p:cNvSpPr/>
            <p:nvPr/>
          </p:nvSpPr>
          <p:spPr>
            <a:xfrm rot="10800000">
              <a:off x="522536" y="937607"/>
              <a:ext cx="327779" cy="27249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0"/>
            <p:cNvSpPr txBox="1"/>
            <p:nvPr/>
          </p:nvSpPr>
          <p:spPr>
            <a:xfrm>
              <a:off x="522650" y="1006239"/>
              <a:ext cx="294000" cy="1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03</a:t>
              </a:r>
              <a:endParaRPr>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496" name="Google Shape;2496;p50"/>
          <p:cNvGrpSpPr/>
          <p:nvPr/>
        </p:nvGrpSpPr>
        <p:grpSpPr>
          <a:xfrm>
            <a:off x="5143074" y="2251770"/>
            <a:ext cx="327779" cy="272495"/>
            <a:chOff x="522536" y="937607"/>
            <a:chExt cx="327779" cy="272495"/>
          </a:xfrm>
        </p:grpSpPr>
        <p:sp>
          <p:nvSpPr>
            <p:cNvPr id="2497" name="Google Shape;2497;p50"/>
            <p:cNvSpPr/>
            <p:nvPr/>
          </p:nvSpPr>
          <p:spPr>
            <a:xfrm rot="10800000">
              <a:off x="522536" y="937607"/>
              <a:ext cx="327779" cy="27249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0"/>
            <p:cNvSpPr txBox="1"/>
            <p:nvPr/>
          </p:nvSpPr>
          <p:spPr>
            <a:xfrm>
              <a:off x="522650" y="1006239"/>
              <a:ext cx="294000" cy="1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04</a:t>
              </a:r>
              <a:endParaRPr>
                <a:solidFill>
                  <a:schemeClr val="dk1"/>
                </a:solidFill>
                <a:latin typeface="Fira Sans Extra Condensed SemiBold"/>
                <a:ea typeface="Fira Sans Extra Condensed SemiBold"/>
                <a:cs typeface="Fira Sans Extra Condensed SemiBold"/>
                <a:sym typeface="Fira Sans Extra Condensed SemiBold"/>
              </a:endParaRPr>
            </a:p>
          </p:txBody>
        </p:sp>
      </p:grpSp>
      <p:grpSp>
        <p:nvGrpSpPr>
          <p:cNvPr id="2499" name="Google Shape;2499;p50"/>
          <p:cNvGrpSpPr/>
          <p:nvPr/>
        </p:nvGrpSpPr>
        <p:grpSpPr>
          <a:xfrm>
            <a:off x="6502799" y="2251770"/>
            <a:ext cx="327779" cy="272495"/>
            <a:chOff x="522536" y="937607"/>
            <a:chExt cx="327779" cy="272495"/>
          </a:xfrm>
        </p:grpSpPr>
        <p:sp>
          <p:nvSpPr>
            <p:cNvPr id="2500" name="Google Shape;2500;p50"/>
            <p:cNvSpPr/>
            <p:nvPr/>
          </p:nvSpPr>
          <p:spPr>
            <a:xfrm rot="10800000">
              <a:off x="522536" y="937607"/>
              <a:ext cx="327779" cy="27249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0"/>
            <p:cNvSpPr txBox="1"/>
            <p:nvPr/>
          </p:nvSpPr>
          <p:spPr>
            <a:xfrm>
              <a:off x="522650" y="1006239"/>
              <a:ext cx="294000" cy="1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05</a:t>
              </a:r>
              <a:endParaRPr>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2502" name="Google Shape;2502;p50"/>
          <p:cNvSpPr txBox="1"/>
          <p:nvPr/>
        </p:nvSpPr>
        <p:spPr>
          <a:xfrm>
            <a:off x="4015550" y="3316814"/>
            <a:ext cx="1236000" cy="729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Revenue Boosting Measures</a:t>
            </a:r>
            <a:endParaRPr b="1">
              <a:solidFill>
                <a:schemeClr val="dk1"/>
              </a:solidFill>
              <a:latin typeface="Times New Roman"/>
              <a:ea typeface="Times New Roman"/>
              <a:cs typeface="Times New Roman"/>
              <a:sym typeface="Times New Roman"/>
            </a:endParaRPr>
          </a:p>
        </p:txBody>
      </p:sp>
      <p:sp>
        <p:nvSpPr>
          <p:cNvPr id="2503" name="Google Shape;2503;p50"/>
          <p:cNvSpPr txBox="1"/>
          <p:nvPr/>
        </p:nvSpPr>
        <p:spPr>
          <a:xfrm>
            <a:off x="1329681" y="3383487"/>
            <a:ext cx="12087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Synthetic Measures</a:t>
            </a:r>
            <a:endParaRPr b="1">
              <a:solidFill>
                <a:schemeClr val="dk1"/>
              </a:solidFill>
              <a:latin typeface="Times New Roman"/>
              <a:ea typeface="Times New Roman"/>
              <a:cs typeface="Times New Roman"/>
              <a:sym typeface="Times New Roman"/>
            </a:endParaRPr>
          </a:p>
        </p:txBody>
      </p:sp>
      <p:sp>
        <p:nvSpPr>
          <p:cNvPr id="2504" name="Google Shape;2504;p50"/>
          <p:cNvSpPr txBox="1"/>
          <p:nvPr/>
        </p:nvSpPr>
        <p:spPr>
          <a:xfrm>
            <a:off x="5369188" y="3221190"/>
            <a:ext cx="1208700" cy="776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Cost Reduction Measures</a:t>
            </a:r>
            <a:endParaRPr b="1">
              <a:solidFill>
                <a:schemeClr val="dk1"/>
              </a:solidFill>
              <a:latin typeface="Times New Roman"/>
              <a:ea typeface="Times New Roman"/>
              <a:cs typeface="Times New Roman"/>
              <a:sym typeface="Times New Roman"/>
            </a:endParaRPr>
          </a:p>
        </p:txBody>
      </p:sp>
      <p:sp>
        <p:nvSpPr>
          <p:cNvPr id="2505" name="Google Shape;2505;p50"/>
          <p:cNvSpPr txBox="1"/>
          <p:nvPr/>
        </p:nvSpPr>
        <p:spPr>
          <a:xfrm>
            <a:off x="2698445" y="3393037"/>
            <a:ext cx="12087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Financing Measures</a:t>
            </a:r>
            <a:endParaRPr b="1">
              <a:solidFill>
                <a:schemeClr val="dk1"/>
              </a:solidFill>
              <a:latin typeface="Times New Roman"/>
              <a:ea typeface="Times New Roman"/>
              <a:cs typeface="Times New Roman"/>
              <a:sym typeface="Times New Roman"/>
            </a:endParaRPr>
          </a:p>
        </p:txBody>
      </p:sp>
      <p:sp>
        <p:nvSpPr>
          <p:cNvPr id="2506" name="Google Shape;2506;p50"/>
          <p:cNvSpPr txBox="1"/>
          <p:nvPr/>
        </p:nvSpPr>
        <p:spPr>
          <a:xfrm>
            <a:off x="6695525" y="3212943"/>
            <a:ext cx="1492200" cy="729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Payment Collection Security</a:t>
            </a:r>
            <a:endParaRPr b="1">
              <a:solidFill>
                <a:schemeClr val="dk1"/>
              </a:solidFill>
              <a:latin typeface="Times New Roman"/>
              <a:ea typeface="Times New Roman"/>
              <a:cs typeface="Times New Roman"/>
              <a:sym typeface="Times New Roman"/>
            </a:endParaRPr>
          </a:p>
        </p:txBody>
      </p:sp>
      <p:pic>
        <p:nvPicPr>
          <p:cNvPr id="2507" name="Google Shape;2507;p50"/>
          <p:cNvPicPr preferRelativeResize="0"/>
          <p:nvPr/>
        </p:nvPicPr>
        <p:blipFill>
          <a:blip r:embed="rId3">
            <a:alphaModFix/>
          </a:blip>
          <a:stretch>
            <a:fillRect/>
          </a:stretch>
        </p:blipFill>
        <p:spPr>
          <a:xfrm>
            <a:off x="3054725" y="2091125"/>
            <a:ext cx="478200" cy="478200"/>
          </a:xfrm>
          <a:prstGeom prst="rect">
            <a:avLst/>
          </a:prstGeom>
          <a:noFill/>
          <a:ln>
            <a:noFill/>
          </a:ln>
        </p:spPr>
      </p:pic>
      <p:pic>
        <p:nvPicPr>
          <p:cNvPr id="2508" name="Google Shape;2508;p50"/>
          <p:cNvPicPr preferRelativeResize="0"/>
          <p:nvPr/>
        </p:nvPicPr>
        <p:blipFill>
          <a:blip r:embed="rId4">
            <a:alphaModFix/>
          </a:blip>
          <a:stretch>
            <a:fillRect/>
          </a:stretch>
        </p:blipFill>
        <p:spPr>
          <a:xfrm>
            <a:off x="1629963" y="2188325"/>
            <a:ext cx="608225" cy="608225"/>
          </a:xfrm>
          <a:prstGeom prst="rect">
            <a:avLst/>
          </a:prstGeom>
          <a:noFill/>
          <a:ln>
            <a:noFill/>
          </a:ln>
        </p:spPr>
      </p:pic>
      <p:pic>
        <p:nvPicPr>
          <p:cNvPr id="2509" name="Google Shape;2509;p50"/>
          <p:cNvPicPr preferRelativeResize="0"/>
          <p:nvPr/>
        </p:nvPicPr>
        <p:blipFill>
          <a:blip r:embed="rId5">
            <a:alphaModFix/>
          </a:blip>
          <a:stretch>
            <a:fillRect/>
          </a:stretch>
        </p:blipFill>
        <p:spPr>
          <a:xfrm>
            <a:off x="7127325" y="2237000"/>
            <a:ext cx="478200" cy="478200"/>
          </a:xfrm>
          <a:prstGeom prst="rect">
            <a:avLst/>
          </a:prstGeom>
          <a:noFill/>
          <a:ln>
            <a:noFill/>
          </a:ln>
        </p:spPr>
      </p:pic>
      <p:pic>
        <p:nvPicPr>
          <p:cNvPr id="2510" name="Google Shape;2510;p50"/>
          <p:cNvPicPr preferRelativeResize="0"/>
          <p:nvPr/>
        </p:nvPicPr>
        <p:blipFill>
          <a:blip r:embed="rId6">
            <a:alphaModFix/>
          </a:blip>
          <a:stretch>
            <a:fillRect/>
          </a:stretch>
        </p:blipFill>
        <p:spPr>
          <a:xfrm>
            <a:off x="5674850" y="2033981"/>
            <a:ext cx="608225" cy="608244"/>
          </a:xfrm>
          <a:prstGeom prst="rect">
            <a:avLst/>
          </a:prstGeom>
          <a:noFill/>
          <a:ln>
            <a:noFill/>
          </a:ln>
        </p:spPr>
      </p:pic>
      <p:pic>
        <p:nvPicPr>
          <p:cNvPr id="2511" name="Google Shape;2511;p50"/>
          <p:cNvPicPr preferRelativeResize="0"/>
          <p:nvPr/>
        </p:nvPicPr>
        <p:blipFill>
          <a:blip r:embed="rId7">
            <a:alphaModFix/>
          </a:blip>
          <a:stretch>
            <a:fillRect/>
          </a:stretch>
        </p:blipFill>
        <p:spPr>
          <a:xfrm>
            <a:off x="4416975" y="2237000"/>
            <a:ext cx="547800" cy="547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grpSp>
        <p:nvGrpSpPr>
          <p:cNvPr id="2516" name="Google Shape;2516;p51"/>
          <p:cNvGrpSpPr/>
          <p:nvPr/>
        </p:nvGrpSpPr>
        <p:grpSpPr>
          <a:xfrm>
            <a:off x="1840530" y="1831300"/>
            <a:ext cx="2499485" cy="2759675"/>
            <a:chOff x="1840530" y="1831300"/>
            <a:chExt cx="2499485" cy="2759675"/>
          </a:xfrm>
        </p:grpSpPr>
        <p:sp>
          <p:nvSpPr>
            <p:cNvPr id="2517" name="Google Shape;2517;p51"/>
            <p:cNvSpPr/>
            <p:nvPr/>
          </p:nvSpPr>
          <p:spPr>
            <a:xfrm>
              <a:off x="1840530" y="1831300"/>
              <a:ext cx="2499485" cy="2759675"/>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1"/>
            <p:cNvSpPr txBox="1"/>
            <p:nvPr/>
          </p:nvSpPr>
          <p:spPr>
            <a:xfrm>
              <a:off x="2158023" y="2268081"/>
              <a:ext cx="1864500" cy="1886100"/>
            </a:xfrm>
            <a:prstGeom prst="rect">
              <a:avLst/>
            </a:prstGeom>
            <a:noFill/>
            <a:ln>
              <a:noFill/>
            </a:ln>
          </p:spPr>
          <p:txBody>
            <a:bodyPr anchorCtr="0" anchor="ctr" bIns="0" lIns="0" spcFirstLastPara="1" rIns="0" wrap="square" tIns="0">
              <a:noAutofit/>
            </a:bodyPr>
            <a:lstStyle/>
            <a:p>
              <a:pPr indent="-304800" lvl="0" marL="457200" rtl="0" algn="l">
                <a:spcBef>
                  <a:spcPts val="0"/>
                </a:spcBef>
                <a:spcAft>
                  <a:spcPts val="0"/>
                </a:spcAft>
                <a:buClr>
                  <a:schemeClr val="accent1"/>
                </a:buClr>
                <a:buSzPts val="1200"/>
                <a:buFont typeface="Times New Roman"/>
                <a:buChar char="●"/>
              </a:pPr>
              <a:r>
                <a:rPr lang="en" sz="1200">
                  <a:solidFill>
                    <a:schemeClr val="dk1"/>
                  </a:solidFill>
                  <a:latin typeface="Times New Roman"/>
                  <a:ea typeface="Times New Roman"/>
                  <a:cs typeface="Times New Roman"/>
                  <a:sym typeface="Times New Roman"/>
                </a:rPr>
                <a:t>Taxes form </a:t>
              </a:r>
              <a:r>
                <a:rPr b="1" lang="en" sz="1200">
                  <a:solidFill>
                    <a:schemeClr val="dk1"/>
                  </a:solidFill>
                  <a:latin typeface="Times New Roman"/>
                  <a:ea typeface="Times New Roman"/>
                  <a:cs typeface="Times New Roman"/>
                  <a:sym typeface="Times New Roman"/>
                </a:rPr>
                <a:t>10-20%</a:t>
              </a:r>
              <a:r>
                <a:rPr lang="en" sz="1200">
                  <a:solidFill>
                    <a:schemeClr val="dk1"/>
                  </a:solidFill>
                  <a:latin typeface="Times New Roman"/>
                  <a:ea typeface="Times New Roman"/>
                  <a:cs typeface="Times New Roman"/>
                  <a:sym typeface="Times New Roman"/>
                </a:rPr>
                <a:t> of </a:t>
              </a:r>
              <a:r>
                <a:rPr b="1" lang="en" sz="1200">
                  <a:solidFill>
                    <a:schemeClr val="dk1"/>
                  </a:solidFill>
                  <a:latin typeface="Times New Roman"/>
                  <a:ea typeface="Times New Roman"/>
                  <a:cs typeface="Times New Roman"/>
                  <a:sym typeface="Times New Roman"/>
                </a:rPr>
                <a:t>EPC</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accent1"/>
                </a:buClr>
                <a:buSzPts val="1200"/>
                <a:buFont typeface="Times New Roman"/>
                <a:buChar char="●"/>
              </a:pPr>
              <a:r>
                <a:rPr lang="en" sz="1200">
                  <a:solidFill>
                    <a:schemeClr val="dk1"/>
                  </a:solidFill>
                  <a:latin typeface="Times New Roman"/>
                  <a:ea typeface="Times New Roman"/>
                  <a:cs typeface="Times New Roman"/>
                  <a:sym typeface="Times New Roman"/>
                </a:rPr>
                <a:t>Advantage of indirect subsidies of china.</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chemeClr val="accent1"/>
                </a:buClr>
                <a:buSzPts val="1200"/>
                <a:buFont typeface="Times New Roman"/>
                <a:buChar char="●"/>
              </a:pPr>
              <a:r>
                <a:rPr lang="en" sz="1200">
                  <a:solidFill>
                    <a:schemeClr val="dk1"/>
                  </a:solidFill>
                  <a:latin typeface="Times New Roman"/>
                  <a:ea typeface="Times New Roman"/>
                  <a:cs typeface="Times New Roman"/>
                  <a:sym typeface="Times New Roman"/>
                </a:rPr>
                <a:t>Reduce taxes on foreign investment.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1000"/>
                </a:spcBef>
                <a:spcAft>
                  <a:spcPts val="0"/>
                </a:spcAft>
                <a:buClr>
                  <a:schemeClr val="accent1"/>
                </a:buClr>
                <a:buSzPts val="1200"/>
                <a:buFont typeface="Times New Roman"/>
                <a:buChar char="●"/>
              </a:pPr>
              <a:r>
                <a:rPr lang="en" sz="1200">
                  <a:solidFill>
                    <a:schemeClr val="dk1"/>
                  </a:solidFill>
                  <a:latin typeface="Times New Roman"/>
                  <a:ea typeface="Times New Roman"/>
                  <a:cs typeface="Times New Roman"/>
                  <a:sym typeface="Times New Roman"/>
                </a:rPr>
                <a:t>Start-up incentives.</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grpSp>
      <p:grpSp>
        <p:nvGrpSpPr>
          <p:cNvPr id="2519" name="Google Shape;2519;p51"/>
          <p:cNvGrpSpPr/>
          <p:nvPr/>
        </p:nvGrpSpPr>
        <p:grpSpPr>
          <a:xfrm>
            <a:off x="4803980" y="1831300"/>
            <a:ext cx="2499485" cy="2759675"/>
            <a:chOff x="4803980" y="1831300"/>
            <a:chExt cx="2499485" cy="2759675"/>
          </a:xfrm>
        </p:grpSpPr>
        <p:sp>
          <p:nvSpPr>
            <p:cNvPr id="2520" name="Google Shape;2520;p51"/>
            <p:cNvSpPr/>
            <p:nvPr/>
          </p:nvSpPr>
          <p:spPr>
            <a:xfrm>
              <a:off x="4803980" y="1831300"/>
              <a:ext cx="2499485" cy="2759675"/>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2521" name="Google Shape;2521;p51"/>
            <p:cNvSpPr txBox="1"/>
            <p:nvPr/>
          </p:nvSpPr>
          <p:spPr>
            <a:xfrm>
              <a:off x="5121475" y="2268081"/>
              <a:ext cx="1864500" cy="1886100"/>
            </a:xfrm>
            <a:prstGeom prst="rect">
              <a:avLst/>
            </a:prstGeom>
            <a:noFill/>
            <a:ln>
              <a:noFill/>
            </a:ln>
          </p:spPr>
          <p:txBody>
            <a:bodyPr anchorCtr="0" anchor="ctr" bIns="0" lIns="0" spcFirstLastPara="1" rIns="0" wrap="square" tIns="0">
              <a:noAutofit/>
            </a:bodyPr>
            <a:lstStyle/>
            <a:p>
              <a:pPr indent="-304800" lvl="0" marL="457200" rtl="0" algn="l">
                <a:lnSpc>
                  <a:spcPct val="100000"/>
                </a:lnSpc>
                <a:spcBef>
                  <a:spcPts val="0"/>
                </a:spcBef>
                <a:spcAft>
                  <a:spcPts val="0"/>
                </a:spcAft>
                <a:buClr>
                  <a:schemeClr val="dk2"/>
                </a:buClr>
                <a:buSzPts val="1200"/>
                <a:buFont typeface="Times New Roman"/>
                <a:buChar char="●"/>
              </a:pPr>
              <a:r>
                <a:rPr lang="en" sz="1200">
                  <a:solidFill>
                    <a:schemeClr val="dk1"/>
                  </a:solidFill>
                  <a:latin typeface="Times New Roman"/>
                  <a:ea typeface="Times New Roman"/>
                  <a:cs typeface="Times New Roman"/>
                  <a:sym typeface="Times New Roman"/>
                </a:rPr>
                <a:t>Huge investments for </a:t>
              </a:r>
              <a:r>
                <a:rPr b="1" lang="en" sz="1200">
                  <a:solidFill>
                    <a:schemeClr val="dk1"/>
                  </a:solidFill>
                  <a:latin typeface="Times New Roman"/>
                  <a:ea typeface="Times New Roman"/>
                  <a:cs typeface="Times New Roman"/>
                  <a:sym typeface="Times New Roman"/>
                </a:rPr>
                <a:t>Cleantech</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1000"/>
                </a:spcBef>
                <a:spcAft>
                  <a:spcPts val="0"/>
                </a:spcAft>
                <a:buClr>
                  <a:schemeClr val="dk2"/>
                </a:buClr>
                <a:buSzPts val="1200"/>
                <a:buFont typeface="Times New Roman"/>
                <a:buChar char="●"/>
              </a:pPr>
              <a:r>
                <a:rPr lang="en" sz="1200">
                  <a:solidFill>
                    <a:schemeClr val="dk1"/>
                  </a:solidFill>
                  <a:latin typeface="Times New Roman"/>
                  <a:ea typeface="Times New Roman"/>
                  <a:cs typeface="Times New Roman"/>
                  <a:sym typeface="Times New Roman"/>
                </a:rPr>
                <a:t>Mainstreaming of </a:t>
              </a:r>
              <a:r>
                <a:rPr b="1" lang="en" sz="1200">
                  <a:solidFill>
                    <a:schemeClr val="dk1"/>
                  </a:solidFill>
                  <a:latin typeface="Times New Roman"/>
                  <a:ea typeface="Times New Roman"/>
                  <a:cs typeface="Times New Roman"/>
                  <a:sym typeface="Times New Roman"/>
                </a:rPr>
                <a:t>green banks</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1000"/>
                </a:spcBef>
                <a:spcAft>
                  <a:spcPts val="0"/>
                </a:spcAft>
                <a:buClr>
                  <a:schemeClr val="dk2"/>
                </a:buClr>
                <a:buSzPts val="1200"/>
                <a:buFont typeface="Times New Roman"/>
                <a:buChar char="●"/>
              </a:pPr>
              <a:r>
                <a:rPr lang="en" sz="1200">
                  <a:solidFill>
                    <a:schemeClr val="dk1"/>
                  </a:solidFill>
                  <a:latin typeface="Times New Roman"/>
                  <a:ea typeface="Times New Roman"/>
                  <a:cs typeface="Times New Roman"/>
                  <a:sym typeface="Times New Roman"/>
                </a:rPr>
                <a:t>Introduction of </a:t>
              </a:r>
              <a:r>
                <a:rPr b="1" lang="en" sz="1200">
                  <a:solidFill>
                    <a:schemeClr val="dk1"/>
                  </a:solidFill>
                  <a:latin typeface="Times New Roman"/>
                  <a:ea typeface="Times New Roman"/>
                  <a:cs typeface="Times New Roman"/>
                  <a:sym typeface="Times New Roman"/>
                </a:rPr>
                <a:t>green bonds.</a:t>
              </a:r>
              <a:endParaRPr b="1" sz="1200">
                <a:solidFill>
                  <a:schemeClr val="dk1"/>
                </a:solidFill>
                <a:latin typeface="Times New Roman"/>
                <a:ea typeface="Times New Roman"/>
                <a:cs typeface="Times New Roman"/>
                <a:sym typeface="Times New Roman"/>
              </a:endParaRPr>
            </a:p>
            <a:p>
              <a:pPr indent="-304800" lvl="0" marL="457200" rtl="0" algn="l">
                <a:lnSpc>
                  <a:spcPct val="100000"/>
                </a:lnSpc>
                <a:spcBef>
                  <a:spcPts val="1000"/>
                </a:spcBef>
                <a:spcAft>
                  <a:spcPts val="0"/>
                </a:spcAft>
                <a:buClr>
                  <a:schemeClr val="dk2"/>
                </a:buClr>
                <a:buSzPts val="1200"/>
                <a:buFont typeface="Times New Roman"/>
                <a:buChar char="●"/>
              </a:pPr>
              <a:r>
                <a:rPr lang="en" sz="1200">
                  <a:solidFill>
                    <a:schemeClr val="dk1"/>
                  </a:solidFill>
                  <a:latin typeface="Times New Roman"/>
                  <a:ea typeface="Times New Roman"/>
                  <a:cs typeface="Times New Roman"/>
                  <a:sym typeface="Times New Roman"/>
                </a:rPr>
                <a:t>Crowdfunding </a:t>
              </a:r>
              <a:endParaRPr sz="12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2"/>
                </a:buClr>
                <a:buSzPts val="1200"/>
                <a:buFont typeface="Times New Roman"/>
                <a:buChar char="●"/>
              </a:pPr>
              <a:r>
                <a:rPr lang="en" sz="1200">
                  <a:solidFill>
                    <a:schemeClr val="dk1"/>
                  </a:solidFill>
                  <a:latin typeface="Times New Roman"/>
                  <a:ea typeface="Times New Roman"/>
                  <a:cs typeface="Times New Roman"/>
                  <a:sym typeface="Times New Roman"/>
                </a:rPr>
                <a:t>Equity and debt financing.</a:t>
              </a:r>
              <a:endParaRPr sz="1200">
                <a:solidFill>
                  <a:schemeClr val="dk1"/>
                </a:solidFill>
                <a:latin typeface="Times New Roman"/>
                <a:ea typeface="Times New Roman"/>
                <a:cs typeface="Times New Roman"/>
                <a:sym typeface="Times New Roman"/>
              </a:endParaRPr>
            </a:p>
          </p:txBody>
        </p:sp>
      </p:grpSp>
      <p:sp>
        <p:nvSpPr>
          <p:cNvPr id="2522" name="Google Shape;2522;p51"/>
          <p:cNvSpPr/>
          <p:nvPr/>
        </p:nvSpPr>
        <p:spPr>
          <a:xfrm>
            <a:off x="5493230" y="112939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1"/>
          <p:cNvSpPr txBox="1"/>
          <p:nvPr>
            <p:ph type="title"/>
          </p:nvPr>
        </p:nvSpPr>
        <p:spPr>
          <a:xfrm>
            <a:off x="1603925" y="651200"/>
            <a:ext cx="29727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1900">
                <a:latin typeface="Times New Roman"/>
                <a:ea typeface="Times New Roman"/>
                <a:cs typeface="Times New Roman"/>
                <a:sym typeface="Times New Roman"/>
              </a:rPr>
              <a:t>Synthetic Measures</a:t>
            </a:r>
            <a:endParaRPr b="1" sz="1900">
              <a:latin typeface="Times New Roman"/>
              <a:ea typeface="Times New Roman"/>
              <a:cs typeface="Times New Roman"/>
              <a:sym typeface="Times New Roman"/>
            </a:endParaRPr>
          </a:p>
        </p:txBody>
      </p:sp>
      <p:sp>
        <p:nvSpPr>
          <p:cNvPr id="2524" name="Google Shape;2524;p51"/>
          <p:cNvSpPr/>
          <p:nvPr/>
        </p:nvSpPr>
        <p:spPr>
          <a:xfrm>
            <a:off x="2529776" y="112939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5" name="Google Shape;2525;p51"/>
          <p:cNvGrpSpPr/>
          <p:nvPr/>
        </p:nvGrpSpPr>
        <p:grpSpPr>
          <a:xfrm>
            <a:off x="2871366" y="1333872"/>
            <a:ext cx="522964" cy="522964"/>
            <a:chOff x="1190625" y="238125"/>
            <a:chExt cx="5219200" cy="5219200"/>
          </a:xfrm>
        </p:grpSpPr>
        <p:sp>
          <p:nvSpPr>
            <p:cNvPr id="2526" name="Google Shape;2526;p51"/>
            <p:cNvSpPr/>
            <p:nvPr/>
          </p:nvSpPr>
          <p:spPr>
            <a:xfrm>
              <a:off x="1190625" y="238125"/>
              <a:ext cx="5219200" cy="5219200"/>
            </a:xfrm>
            <a:custGeom>
              <a:rect b="b" l="l" r="r" t="t"/>
              <a:pathLst>
                <a:path extrusionOk="0" h="208768" w="208768">
                  <a:moveTo>
                    <a:pt x="104384" y="0"/>
                  </a:moveTo>
                  <a:cubicBezTo>
                    <a:pt x="81941" y="0"/>
                    <a:pt x="60575" y="7013"/>
                    <a:pt x="42536" y="20290"/>
                  </a:cubicBezTo>
                  <a:cubicBezTo>
                    <a:pt x="41199" y="21301"/>
                    <a:pt x="40905" y="23193"/>
                    <a:pt x="41884" y="24563"/>
                  </a:cubicBezTo>
                  <a:cubicBezTo>
                    <a:pt x="42489" y="25383"/>
                    <a:pt x="43421" y="25817"/>
                    <a:pt x="44359" y="25817"/>
                  </a:cubicBezTo>
                  <a:cubicBezTo>
                    <a:pt x="44988" y="25817"/>
                    <a:pt x="45620" y="25621"/>
                    <a:pt x="46157" y="25215"/>
                  </a:cubicBezTo>
                  <a:cubicBezTo>
                    <a:pt x="63119" y="12722"/>
                    <a:pt x="83279" y="6100"/>
                    <a:pt x="104384" y="6100"/>
                  </a:cubicBezTo>
                  <a:cubicBezTo>
                    <a:pt x="130643" y="6100"/>
                    <a:pt x="155303" y="16343"/>
                    <a:pt x="173864" y="34903"/>
                  </a:cubicBezTo>
                  <a:cubicBezTo>
                    <a:pt x="192425" y="53464"/>
                    <a:pt x="202667" y="78125"/>
                    <a:pt x="202667" y="104384"/>
                  </a:cubicBezTo>
                  <a:cubicBezTo>
                    <a:pt x="202667" y="130643"/>
                    <a:pt x="192425" y="155303"/>
                    <a:pt x="173864" y="173864"/>
                  </a:cubicBezTo>
                  <a:cubicBezTo>
                    <a:pt x="155303" y="192425"/>
                    <a:pt x="130643" y="202667"/>
                    <a:pt x="104384" y="202667"/>
                  </a:cubicBezTo>
                  <a:cubicBezTo>
                    <a:pt x="78125" y="202667"/>
                    <a:pt x="53464" y="192425"/>
                    <a:pt x="34903" y="173864"/>
                  </a:cubicBezTo>
                  <a:cubicBezTo>
                    <a:pt x="16343" y="155303"/>
                    <a:pt x="6100" y="130643"/>
                    <a:pt x="6100" y="104384"/>
                  </a:cubicBezTo>
                  <a:cubicBezTo>
                    <a:pt x="6100" y="78451"/>
                    <a:pt x="16147" y="53986"/>
                    <a:pt x="34316" y="35490"/>
                  </a:cubicBezTo>
                  <a:cubicBezTo>
                    <a:pt x="35523" y="34283"/>
                    <a:pt x="35490" y="32359"/>
                    <a:pt x="34283" y="31152"/>
                  </a:cubicBezTo>
                  <a:cubicBezTo>
                    <a:pt x="33684" y="30569"/>
                    <a:pt x="32908" y="30275"/>
                    <a:pt x="32134" y="30275"/>
                  </a:cubicBezTo>
                  <a:cubicBezTo>
                    <a:pt x="31350" y="30275"/>
                    <a:pt x="30569" y="30577"/>
                    <a:pt x="29978" y="31185"/>
                  </a:cubicBezTo>
                  <a:cubicBezTo>
                    <a:pt x="10634" y="50854"/>
                    <a:pt x="0" y="76820"/>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1"/>
            <p:cNvSpPr/>
            <p:nvPr/>
          </p:nvSpPr>
          <p:spPr>
            <a:xfrm>
              <a:off x="2024050" y="2452725"/>
              <a:ext cx="1670100" cy="1909600"/>
            </a:xfrm>
            <a:custGeom>
              <a:rect b="b" l="l" r="r" t="t"/>
              <a:pathLst>
                <a:path extrusionOk="0" h="76384" w="66804">
                  <a:moveTo>
                    <a:pt x="20649" y="10287"/>
                  </a:moveTo>
                  <a:cubicBezTo>
                    <a:pt x="21921" y="20171"/>
                    <a:pt x="29195" y="25944"/>
                    <a:pt x="35784" y="31131"/>
                  </a:cubicBezTo>
                  <a:cubicBezTo>
                    <a:pt x="42145" y="36154"/>
                    <a:pt x="48180" y="40917"/>
                    <a:pt x="49844" y="49104"/>
                  </a:cubicBezTo>
                  <a:cubicBezTo>
                    <a:pt x="50887" y="54291"/>
                    <a:pt x="49778" y="59902"/>
                    <a:pt x="46255" y="63979"/>
                  </a:cubicBezTo>
                  <a:cubicBezTo>
                    <a:pt x="35784" y="59347"/>
                    <a:pt x="27956" y="51420"/>
                    <a:pt x="25085" y="41863"/>
                  </a:cubicBezTo>
                  <a:cubicBezTo>
                    <a:pt x="24712" y="40530"/>
                    <a:pt x="23488" y="39676"/>
                    <a:pt x="22181" y="39676"/>
                  </a:cubicBezTo>
                  <a:cubicBezTo>
                    <a:pt x="21889" y="39676"/>
                    <a:pt x="21593" y="39718"/>
                    <a:pt x="21301" y="39808"/>
                  </a:cubicBezTo>
                  <a:cubicBezTo>
                    <a:pt x="19670" y="40264"/>
                    <a:pt x="18757" y="41993"/>
                    <a:pt x="19246" y="43592"/>
                  </a:cubicBezTo>
                  <a:cubicBezTo>
                    <a:pt x="21627" y="51649"/>
                    <a:pt x="26945" y="58825"/>
                    <a:pt x="34578" y="64338"/>
                  </a:cubicBezTo>
                  <a:cubicBezTo>
                    <a:pt x="36535" y="65773"/>
                    <a:pt x="38622" y="67045"/>
                    <a:pt x="40808" y="68187"/>
                  </a:cubicBezTo>
                  <a:cubicBezTo>
                    <a:pt x="37872" y="69622"/>
                    <a:pt x="34545" y="70307"/>
                    <a:pt x="31283" y="70307"/>
                  </a:cubicBezTo>
                  <a:cubicBezTo>
                    <a:pt x="17256" y="70307"/>
                    <a:pt x="7307" y="55955"/>
                    <a:pt x="6818" y="42352"/>
                  </a:cubicBezTo>
                  <a:cubicBezTo>
                    <a:pt x="6296" y="28945"/>
                    <a:pt x="13212" y="18050"/>
                    <a:pt x="20649" y="10287"/>
                  </a:cubicBezTo>
                  <a:close/>
                  <a:moveTo>
                    <a:pt x="23805" y="1"/>
                  </a:moveTo>
                  <a:cubicBezTo>
                    <a:pt x="23140" y="1"/>
                    <a:pt x="22466" y="224"/>
                    <a:pt x="21888" y="729"/>
                  </a:cubicBezTo>
                  <a:cubicBezTo>
                    <a:pt x="11809" y="9341"/>
                    <a:pt x="1" y="23596"/>
                    <a:pt x="686" y="42580"/>
                  </a:cubicBezTo>
                  <a:cubicBezTo>
                    <a:pt x="1012" y="50996"/>
                    <a:pt x="4274" y="59478"/>
                    <a:pt x="9689" y="65838"/>
                  </a:cubicBezTo>
                  <a:cubicBezTo>
                    <a:pt x="15319" y="72461"/>
                    <a:pt x="23746" y="76383"/>
                    <a:pt x="32141" y="76383"/>
                  </a:cubicBezTo>
                  <a:cubicBezTo>
                    <a:pt x="37558" y="76383"/>
                    <a:pt x="42962" y="74750"/>
                    <a:pt x="47593" y="71155"/>
                  </a:cubicBezTo>
                  <a:cubicBezTo>
                    <a:pt x="52290" y="72819"/>
                    <a:pt x="57281" y="73896"/>
                    <a:pt x="62533" y="74352"/>
                  </a:cubicBezTo>
                  <a:cubicBezTo>
                    <a:pt x="62633" y="74361"/>
                    <a:pt x="62730" y="74365"/>
                    <a:pt x="62826" y="74365"/>
                  </a:cubicBezTo>
                  <a:cubicBezTo>
                    <a:pt x="66375" y="74365"/>
                    <a:pt x="66803" y="68602"/>
                    <a:pt x="63055" y="68252"/>
                  </a:cubicBezTo>
                  <a:cubicBezTo>
                    <a:pt x="59303" y="67926"/>
                    <a:pt x="55715" y="67241"/>
                    <a:pt x="52290" y="66197"/>
                  </a:cubicBezTo>
                  <a:cubicBezTo>
                    <a:pt x="55911" y="61043"/>
                    <a:pt x="57183" y="54585"/>
                    <a:pt x="55813" y="47865"/>
                  </a:cubicBezTo>
                  <a:cubicBezTo>
                    <a:pt x="53725" y="37524"/>
                    <a:pt x="46190" y="31555"/>
                    <a:pt x="39568" y="26336"/>
                  </a:cubicBezTo>
                  <a:cubicBezTo>
                    <a:pt x="31479" y="19942"/>
                    <a:pt x="25085" y="14886"/>
                    <a:pt x="26879" y="3534"/>
                  </a:cubicBezTo>
                  <a:cubicBezTo>
                    <a:pt x="27210" y="1529"/>
                    <a:pt x="25543" y="1"/>
                    <a:pt x="23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1"/>
            <p:cNvSpPr/>
            <p:nvPr/>
          </p:nvSpPr>
          <p:spPr>
            <a:xfrm>
              <a:off x="3952700" y="2406350"/>
              <a:ext cx="1666075" cy="1976150"/>
            </a:xfrm>
            <a:custGeom>
              <a:rect b="b" l="l" r="r" t="t"/>
              <a:pathLst>
                <a:path extrusionOk="0" h="79046" w="66643">
                  <a:moveTo>
                    <a:pt x="38958" y="0"/>
                  </a:moveTo>
                  <a:cubicBezTo>
                    <a:pt x="36888" y="0"/>
                    <a:pt x="34792" y="2140"/>
                    <a:pt x="36111" y="4509"/>
                  </a:cubicBezTo>
                  <a:cubicBezTo>
                    <a:pt x="37905" y="7771"/>
                    <a:pt x="39340" y="11163"/>
                    <a:pt x="40416" y="14588"/>
                  </a:cubicBezTo>
                  <a:cubicBezTo>
                    <a:pt x="40287" y="14586"/>
                    <a:pt x="40157" y="14585"/>
                    <a:pt x="40028" y="14585"/>
                  </a:cubicBezTo>
                  <a:cubicBezTo>
                    <a:pt x="31067" y="14585"/>
                    <a:pt x="22512" y="20130"/>
                    <a:pt x="18268" y="28876"/>
                  </a:cubicBezTo>
                  <a:cubicBezTo>
                    <a:pt x="15364" y="34813"/>
                    <a:pt x="14875" y="41173"/>
                    <a:pt x="14418" y="47306"/>
                  </a:cubicBezTo>
                  <a:cubicBezTo>
                    <a:pt x="13668" y="56766"/>
                    <a:pt x="12037" y="66226"/>
                    <a:pt x="2545" y="70629"/>
                  </a:cubicBezTo>
                  <a:cubicBezTo>
                    <a:pt x="0" y="71804"/>
                    <a:pt x="327" y="75685"/>
                    <a:pt x="3067" y="76370"/>
                  </a:cubicBezTo>
                  <a:cubicBezTo>
                    <a:pt x="10080" y="78132"/>
                    <a:pt x="16506" y="79045"/>
                    <a:pt x="22410" y="79045"/>
                  </a:cubicBezTo>
                  <a:cubicBezTo>
                    <a:pt x="29391" y="79045"/>
                    <a:pt x="35654" y="77773"/>
                    <a:pt x="41330" y="75294"/>
                  </a:cubicBezTo>
                  <a:cubicBezTo>
                    <a:pt x="44505" y="73864"/>
                    <a:pt x="42989" y="69398"/>
                    <a:pt x="40127" y="69398"/>
                  </a:cubicBezTo>
                  <a:cubicBezTo>
                    <a:pt x="39725" y="69398"/>
                    <a:pt x="39296" y="69486"/>
                    <a:pt x="38851" y="69683"/>
                  </a:cubicBezTo>
                  <a:cubicBezTo>
                    <a:pt x="33986" y="71831"/>
                    <a:pt x="28537" y="72905"/>
                    <a:pt x="22407" y="72905"/>
                  </a:cubicBezTo>
                  <a:cubicBezTo>
                    <a:pt x="19041" y="72905"/>
                    <a:pt x="15471" y="72581"/>
                    <a:pt x="11678" y="71934"/>
                  </a:cubicBezTo>
                  <a:cubicBezTo>
                    <a:pt x="18496" y="65736"/>
                    <a:pt x="19833" y="56505"/>
                    <a:pt x="20518" y="47763"/>
                  </a:cubicBezTo>
                  <a:cubicBezTo>
                    <a:pt x="20942" y="41956"/>
                    <a:pt x="21366" y="36444"/>
                    <a:pt x="23748" y="31551"/>
                  </a:cubicBezTo>
                  <a:cubicBezTo>
                    <a:pt x="26777" y="25341"/>
                    <a:pt x="33089" y="20677"/>
                    <a:pt x="40071" y="20677"/>
                  </a:cubicBezTo>
                  <a:cubicBezTo>
                    <a:pt x="40682" y="20677"/>
                    <a:pt x="41298" y="20713"/>
                    <a:pt x="41917" y="20786"/>
                  </a:cubicBezTo>
                  <a:cubicBezTo>
                    <a:pt x="43907" y="32073"/>
                    <a:pt x="41689" y="43033"/>
                    <a:pt x="35360" y="50731"/>
                  </a:cubicBezTo>
                  <a:cubicBezTo>
                    <a:pt x="33518" y="52961"/>
                    <a:pt x="35603" y="55750"/>
                    <a:pt x="37853" y="55750"/>
                  </a:cubicBezTo>
                  <a:cubicBezTo>
                    <a:pt x="38631" y="55750"/>
                    <a:pt x="39428" y="55417"/>
                    <a:pt x="40090" y="54613"/>
                  </a:cubicBezTo>
                  <a:cubicBezTo>
                    <a:pt x="45440" y="48122"/>
                    <a:pt x="48408" y="39738"/>
                    <a:pt x="48735" y="30311"/>
                  </a:cubicBezTo>
                  <a:cubicBezTo>
                    <a:pt x="48832" y="27897"/>
                    <a:pt x="48735" y="25483"/>
                    <a:pt x="48474" y="23037"/>
                  </a:cubicBezTo>
                  <a:lnTo>
                    <a:pt x="48474" y="23037"/>
                  </a:lnTo>
                  <a:cubicBezTo>
                    <a:pt x="53008" y="25646"/>
                    <a:pt x="56694" y="30213"/>
                    <a:pt x="58194" y="35498"/>
                  </a:cubicBezTo>
                  <a:cubicBezTo>
                    <a:pt x="60249" y="42837"/>
                    <a:pt x="58260" y="51547"/>
                    <a:pt x="52812" y="58821"/>
                  </a:cubicBezTo>
                  <a:cubicBezTo>
                    <a:pt x="51101" y="61126"/>
                    <a:pt x="53233" y="63690"/>
                    <a:pt x="55437" y="63690"/>
                  </a:cubicBezTo>
                  <a:cubicBezTo>
                    <a:pt x="56259" y="63690"/>
                    <a:pt x="57091" y="63334"/>
                    <a:pt x="57738" y="62474"/>
                  </a:cubicBezTo>
                  <a:cubicBezTo>
                    <a:pt x="64262" y="53700"/>
                    <a:pt x="66643" y="43000"/>
                    <a:pt x="64066" y="33867"/>
                  </a:cubicBezTo>
                  <a:cubicBezTo>
                    <a:pt x="61652" y="25255"/>
                    <a:pt x="55030" y="18405"/>
                    <a:pt x="47136" y="15730"/>
                  </a:cubicBezTo>
                  <a:cubicBezTo>
                    <a:pt x="45897" y="10902"/>
                    <a:pt x="44005" y="6140"/>
                    <a:pt x="41460" y="1540"/>
                  </a:cubicBezTo>
                  <a:cubicBezTo>
                    <a:pt x="40854" y="452"/>
                    <a:pt x="39909" y="0"/>
                    <a:pt x="38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1"/>
            <p:cNvSpPr/>
            <p:nvPr/>
          </p:nvSpPr>
          <p:spPr>
            <a:xfrm>
              <a:off x="2649250" y="1151100"/>
              <a:ext cx="2151475" cy="1272300"/>
            </a:xfrm>
            <a:custGeom>
              <a:rect b="b" l="l" r="r" t="t"/>
              <a:pathLst>
                <a:path extrusionOk="0" h="50892" w="86059">
                  <a:moveTo>
                    <a:pt x="41863" y="6115"/>
                  </a:moveTo>
                  <a:cubicBezTo>
                    <a:pt x="47017" y="6115"/>
                    <a:pt x="52269" y="7355"/>
                    <a:pt x="56771" y="9671"/>
                  </a:cubicBezTo>
                  <a:cubicBezTo>
                    <a:pt x="68709" y="15836"/>
                    <a:pt x="74809" y="27188"/>
                    <a:pt x="77941" y="37495"/>
                  </a:cubicBezTo>
                  <a:cubicBezTo>
                    <a:pt x="75093" y="36342"/>
                    <a:pt x="72309" y="35876"/>
                    <a:pt x="69594" y="35876"/>
                  </a:cubicBezTo>
                  <a:cubicBezTo>
                    <a:pt x="63479" y="35876"/>
                    <a:pt x="57711" y="38240"/>
                    <a:pt x="52334" y="40431"/>
                  </a:cubicBezTo>
                  <a:cubicBezTo>
                    <a:pt x="46860" y="42692"/>
                    <a:pt x="41594" y="44849"/>
                    <a:pt x="36068" y="44849"/>
                  </a:cubicBezTo>
                  <a:cubicBezTo>
                    <a:pt x="34020" y="44849"/>
                    <a:pt x="31937" y="44553"/>
                    <a:pt x="29794" y="43856"/>
                  </a:cubicBezTo>
                  <a:cubicBezTo>
                    <a:pt x="24738" y="42225"/>
                    <a:pt x="20367" y="38507"/>
                    <a:pt x="18540" y="33451"/>
                  </a:cubicBezTo>
                  <a:cubicBezTo>
                    <a:pt x="25724" y="28101"/>
                    <a:pt x="33863" y="25138"/>
                    <a:pt x="41714" y="25138"/>
                  </a:cubicBezTo>
                  <a:cubicBezTo>
                    <a:pt x="43916" y="25138"/>
                    <a:pt x="46095" y="25371"/>
                    <a:pt x="48224" y="25850"/>
                  </a:cubicBezTo>
                  <a:cubicBezTo>
                    <a:pt x="48461" y="25906"/>
                    <a:pt x="48697" y="25933"/>
                    <a:pt x="48929" y="25933"/>
                  </a:cubicBezTo>
                  <a:cubicBezTo>
                    <a:pt x="50326" y="25933"/>
                    <a:pt x="51570" y="24966"/>
                    <a:pt x="51878" y="23567"/>
                  </a:cubicBezTo>
                  <a:cubicBezTo>
                    <a:pt x="52269" y="21903"/>
                    <a:pt x="51225" y="20272"/>
                    <a:pt x="49594" y="19913"/>
                  </a:cubicBezTo>
                  <a:cubicBezTo>
                    <a:pt x="46991" y="19312"/>
                    <a:pt x="44318" y="19014"/>
                    <a:pt x="41609" y="19014"/>
                  </a:cubicBezTo>
                  <a:cubicBezTo>
                    <a:pt x="35797" y="19014"/>
                    <a:pt x="29816" y="20385"/>
                    <a:pt x="23988" y="23077"/>
                  </a:cubicBezTo>
                  <a:cubicBezTo>
                    <a:pt x="21769" y="24089"/>
                    <a:pt x="19649" y="25296"/>
                    <a:pt x="17594" y="26633"/>
                  </a:cubicBezTo>
                  <a:cubicBezTo>
                    <a:pt x="17757" y="23665"/>
                    <a:pt x="18605" y="20631"/>
                    <a:pt x="20204" y="17695"/>
                  </a:cubicBezTo>
                  <a:cubicBezTo>
                    <a:pt x="24477" y="9736"/>
                    <a:pt x="33056" y="6115"/>
                    <a:pt x="41863" y="6115"/>
                  </a:cubicBezTo>
                  <a:close/>
                  <a:moveTo>
                    <a:pt x="41919" y="1"/>
                  </a:moveTo>
                  <a:cubicBezTo>
                    <a:pt x="39556" y="1"/>
                    <a:pt x="37205" y="221"/>
                    <a:pt x="34915" y="668"/>
                  </a:cubicBezTo>
                  <a:cubicBezTo>
                    <a:pt x="25879" y="2429"/>
                    <a:pt x="18768" y="7420"/>
                    <a:pt x="14821" y="14792"/>
                  </a:cubicBezTo>
                  <a:cubicBezTo>
                    <a:pt x="11951" y="20142"/>
                    <a:pt x="10874" y="25785"/>
                    <a:pt x="11657" y="31102"/>
                  </a:cubicBezTo>
                  <a:cubicBezTo>
                    <a:pt x="7906" y="34364"/>
                    <a:pt x="4513" y="38180"/>
                    <a:pt x="1545" y="42519"/>
                  </a:cubicBezTo>
                  <a:cubicBezTo>
                    <a:pt x="0" y="44789"/>
                    <a:pt x="2066" y="47328"/>
                    <a:pt x="4224" y="47328"/>
                  </a:cubicBezTo>
                  <a:cubicBezTo>
                    <a:pt x="5074" y="47328"/>
                    <a:pt x="5938" y="46935"/>
                    <a:pt x="6601" y="45977"/>
                  </a:cubicBezTo>
                  <a:cubicBezTo>
                    <a:pt x="8721" y="42878"/>
                    <a:pt x="11103" y="40072"/>
                    <a:pt x="13680" y="37593"/>
                  </a:cubicBezTo>
                  <a:cubicBezTo>
                    <a:pt x="16387" y="43302"/>
                    <a:pt x="21411" y="47575"/>
                    <a:pt x="27902" y="49695"/>
                  </a:cubicBezTo>
                  <a:cubicBezTo>
                    <a:pt x="30523" y="50535"/>
                    <a:pt x="33118" y="50892"/>
                    <a:pt x="35686" y="50892"/>
                  </a:cubicBezTo>
                  <a:cubicBezTo>
                    <a:pt x="42192" y="50892"/>
                    <a:pt x="48522" y="48601"/>
                    <a:pt x="54650" y="46074"/>
                  </a:cubicBezTo>
                  <a:cubicBezTo>
                    <a:pt x="60029" y="43871"/>
                    <a:pt x="64768" y="41927"/>
                    <a:pt x="69488" y="41927"/>
                  </a:cubicBezTo>
                  <a:cubicBezTo>
                    <a:pt x="73155" y="41927"/>
                    <a:pt x="76810" y="43100"/>
                    <a:pt x="80746" y="46238"/>
                  </a:cubicBezTo>
                  <a:cubicBezTo>
                    <a:pt x="81313" y="46686"/>
                    <a:pt x="81952" y="46884"/>
                    <a:pt x="82579" y="46884"/>
                  </a:cubicBezTo>
                  <a:cubicBezTo>
                    <a:pt x="84369" y="46884"/>
                    <a:pt x="86058" y="45266"/>
                    <a:pt x="85672" y="43237"/>
                  </a:cubicBezTo>
                  <a:cubicBezTo>
                    <a:pt x="83062" y="30254"/>
                    <a:pt x="76440" y="12933"/>
                    <a:pt x="59576" y="4256"/>
                  </a:cubicBezTo>
                  <a:cubicBezTo>
                    <a:pt x="54172" y="1460"/>
                    <a:pt x="48006" y="1"/>
                    <a:pt x="41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51"/>
          <p:cNvGrpSpPr/>
          <p:nvPr/>
        </p:nvGrpSpPr>
        <p:grpSpPr>
          <a:xfrm>
            <a:off x="5815530" y="1333865"/>
            <a:ext cx="476388" cy="522964"/>
            <a:chOff x="1423025" y="238125"/>
            <a:chExt cx="4754375" cy="5219200"/>
          </a:xfrm>
        </p:grpSpPr>
        <p:sp>
          <p:nvSpPr>
            <p:cNvPr id="2531" name="Google Shape;2531;p51"/>
            <p:cNvSpPr/>
            <p:nvPr/>
          </p:nvSpPr>
          <p:spPr>
            <a:xfrm>
              <a:off x="1423025" y="2631600"/>
              <a:ext cx="4343375" cy="2825725"/>
            </a:xfrm>
            <a:custGeom>
              <a:rect b="b" l="l" r="r" t="t"/>
              <a:pathLst>
                <a:path extrusionOk="0" h="113029" w="173735">
                  <a:moveTo>
                    <a:pt x="35785" y="6133"/>
                  </a:moveTo>
                  <a:lnTo>
                    <a:pt x="35785" y="17550"/>
                  </a:lnTo>
                  <a:lnTo>
                    <a:pt x="26716" y="17550"/>
                  </a:lnTo>
                  <a:lnTo>
                    <a:pt x="26716" y="6133"/>
                  </a:lnTo>
                  <a:close/>
                  <a:moveTo>
                    <a:pt x="147051" y="6133"/>
                  </a:moveTo>
                  <a:lnTo>
                    <a:pt x="147051" y="17550"/>
                  </a:lnTo>
                  <a:lnTo>
                    <a:pt x="137983" y="17550"/>
                  </a:lnTo>
                  <a:lnTo>
                    <a:pt x="137983" y="6133"/>
                  </a:lnTo>
                  <a:close/>
                  <a:moveTo>
                    <a:pt x="30924" y="57248"/>
                  </a:moveTo>
                  <a:cubicBezTo>
                    <a:pt x="32001" y="57248"/>
                    <a:pt x="32849" y="58129"/>
                    <a:pt x="32849" y="59173"/>
                  </a:cubicBezTo>
                  <a:lnTo>
                    <a:pt x="32849" y="85399"/>
                  </a:lnTo>
                  <a:cubicBezTo>
                    <a:pt x="32849" y="86476"/>
                    <a:pt x="32001" y="87324"/>
                    <a:pt x="30924" y="87324"/>
                  </a:cubicBezTo>
                  <a:lnTo>
                    <a:pt x="16408" y="87324"/>
                  </a:lnTo>
                  <a:lnTo>
                    <a:pt x="16408" y="57248"/>
                  </a:lnTo>
                  <a:close/>
                  <a:moveTo>
                    <a:pt x="157359" y="37676"/>
                  </a:moveTo>
                  <a:lnTo>
                    <a:pt x="157359" y="51148"/>
                  </a:lnTo>
                  <a:lnTo>
                    <a:pt x="142810" y="51148"/>
                  </a:lnTo>
                  <a:cubicBezTo>
                    <a:pt x="138374" y="51148"/>
                    <a:pt x="134786" y="54736"/>
                    <a:pt x="134786" y="59173"/>
                  </a:cubicBezTo>
                  <a:lnTo>
                    <a:pt x="134786" y="85399"/>
                  </a:lnTo>
                  <a:cubicBezTo>
                    <a:pt x="134786" y="89835"/>
                    <a:pt x="138374" y="93456"/>
                    <a:pt x="142810" y="93456"/>
                  </a:cubicBezTo>
                  <a:lnTo>
                    <a:pt x="157326" y="93456"/>
                  </a:lnTo>
                  <a:lnTo>
                    <a:pt x="157326" y="106928"/>
                  </a:lnTo>
                  <a:lnTo>
                    <a:pt x="16408" y="106928"/>
                  </a:lnTo>
                  <a:lnTo>
                    <a:pt x="16408" y="93456"/>
                  </a:lnTo>
                  <a:lnTo>
                    <a:pt x="30924" y="93456"/>
                  </a:lnTo>
                  <a:cubicBezTo>
                    <a:pt x="35361" y="93456"/>
                    <a:pt x="38981" y="89835"/>
                    <a:pt x="38981" y="85399"/>
                  </a:cubicBezTo>
                  <a:lnTo>
                    <a:pt x="38981" y="59173"/>
                  </a:lnTo>
                  <a:cubicBezTo>
                    <a:pt x="38981" y="54736"/>
                    <a:pt x="35361" y="51148"/>
                    <a:pt x="30924" y="51148"/>
                  </a:cubicBezTo>
                  <a:lnTo>
                    <a:pt x="16408" y="51148"/>
                  </a:lnTo>
                  <a:lnTo>
                    <a:pt x="16408" y="37676"/>
                  </a:lnTo>
                  <a:close/>
                  <a:moveTo>
                    <a:pt x="25705" y="0"/>
                  </a:moveTo>
                  <a:cubicBezTo>
                    <a:pt x="22900" y="0"/>
                    <a:pt x="20584" y="2316"/>
                    <a:pt x="20584" y="5122"/>
                  </a:cubicBezTo>
                  <a:lnTo>
                    <a:pt x="20584" y="17550"/>
                  </a:lnTo>
                  <a:lnTo>
                    <a:pt x="5122" y="17550"/>
                  </a:lnTo>
                  <a:cubicBezTo>
                    <a:pt x="2317" y="17550"/>
                    <a:pt x="1" y="19833"/>
                    <a:pt x="1" y="22671"/>
                  </a:cubicBezTo>
                  <a:lnTo>
                    <a:pt x="1" y="32555"/>
                  </a:lnTo>
                  <a:cubicBezTo>
                    <a:pt x="1" y="35393"/>
                    <a:pt x="2317" y="37676"/>
                    <a:pt x="5122" y="37676"/>
                  </a:cubicBezTo>
                  <a:lnTo>
                    <a:pt x="10276" y="37676"/>
                  </a:lnTo>
                  <a:lnTo>
                    <a:pt x="10276" y="107907"/>
                  </a:lnTo>
                  <a:cubicBezTo>
                    <a:pt x="10276" y="110712"/>
                    <a:pt x="12592" y="113028"/>
                    <a:pt x="15430" y="113028"/>
                  </a:cubicBezTo>
                  <a:lnTo>
                    <a:pt x="158337" y="113028"/>
                  </a:lnTo>
                  <a:cubicBezTo>
                    <a:pt x="161143" y="113028"/>
                    <a:pt x="163459" y="110745"/>
                    <a:pt x="163459" y="107907"/>
                  </a:cubicBezTo>
                  <a:lnTo>
                    <a:pt x="163459" y="78549"/>
                  </a:lnTo>
                  <a:cubicBezTo>
                    <a:pt x="163459" y="76853"/>
                    <a:pt x="162089" y="75483"/>
                    <a:pt x="160393" y="75483"/>
                  </a:cubicBezTo>
                  <a:cubicBezTo>
                    <a:pt x="158696" y="75483"/>
                    <a:pt x="157326" y="76853"/>
                    <a:pt x="157326" y="78549"/>
                  </a:cubicBezTo>
                  <a:lnTo>
                    <a:pt x="157326" y="87324"/>
                  </a:lnTo>
                  <a:lnTo>
                    <a:pt x="142810" y="87324"/>
                  </a:lnTo>
                  <a:cubicBezTo>
                    <a:pt x="141767" y="87324"/>
                    <a:pt x="140886" y="86476"/>
                    <a:pt x="140886" y="85399"/>
                  </a:cubicBezTo>
                  <a:lnTo>
                    <a:pt x="140886" y="59173"/>
                  </a:lnTo>
                  <a:cubicBezTo>
                    <a:pt x="140886" y="58129"/>
                    <a:pt x="141767" y="57248"/>
                    <a:pt x="142810" y="57248"/>
                  </a:cubicBezTo>
                  <a:lnTo>
                    <a:pt x="157359" y="57248"/>
                  </a:lnTo>
                  <a:lnTo>
                    <a:pt x="157359" y="64294"/>
                  </a:lnTo>
                  <a:cubicBezTo>
                    <a:pt x="157359" y="65958"/>
                    <a:pt x="158729" y="67328"/>
                    <a:pt x="160393" y="67328"/>
                  </a:cubicBezTo>
                  <a:cubicBezTo>
                    <a:pt x="162089" y="67328"/>
                    <a:pt x="163459" y="65958"/>
                    <a:pt x="163459" y="64294"/>
                  </a:cubicBezTo>
                  <a:lnTo>
                    <a:pt x="163459" y="37676"/>
                  </a:lnTo>
                  <a:lnTo>
                    <a:pt x="168613" y="37676"/>
                  </a:lnTo>
                  <a:cubicBezTo>
                    <a:pt x="171451" y="37676"/>
                    <a:pt x="173734" y="35393"/>
                    <a:pt x="173734" y="32555"/>
                  </a:cubicBezTo>
                  <a:lnTo>
                    <a:pt x="173734" y="22671"/>
                  </a:lnTo>
                  <a:cubicBezTo>
                    <a:pt x="173734" y="19833"/>
                    <a:pt x="171451" y="17550"/>
                    <a:pt x="168613" y="17550"/>
                  </a:cubicBezTo>
                  <a:lnTo>
                    <a:pt x="153151" y="17550"/>
                  </a:lnTo>
                  <a:lnTo>
                    <a:pt x="153151" y="5122"/>
                  </a:lnTo>
                  <a:cubicBezTo>
                    <a:pt x="153151" y="2316"/>
                    <a:pt x="150868" y="0"/>
                    <a:pt x="148030" y="0"/>
                  </a:cubicBezTo>
                  <a:lnTo>
                    <a:pt x="137004" y="0"/>
                  </a:lnTo>
                  <a:cubicBezTo>
                    <a:pt x="134166" y="0"/>
                    <a:pt x="131850" y="2316"/>
                    <a:pt x="131850" y="5122"/>
                  </a:cubicBezTo>
                  <a:lnTo>
                    <a:pt x="131850" y="17550"/>
                  </a:lnTo>
                  <a:lnTo>
                    <a:pt x="94011" y="17550"/>
                  </a:lnTo>
                  <a:cubicBezTo>
                    <a:pt x="92315" y="17550"/>
                    <a:pt x="90945" y="18920"/>
                    <a:pt x="90945" y="20616"/>
                  </a:cubicBezTo>
                  <a:cubicBezTo>
                    <a:pt x="90945" y="22280"/>
                    <a:pt x="92315" y="23650"/>
                    <a:pt x="94011" y="23650"/>
                  </a:cubicBezTo>
                  <a:lnTo>
                    <a:pt x="167634" y="23650"/>
                  </a:lnTo>
                  <a:lnTo>
                    <a:pt x="167634" y="31576"/>
                  </a:lnTo>
                  <a:lnTo>
                    <a:pt x="6133" y="31576"/>
                  </a:lnTo>
                  <a:lnTo>
                    <a:pt x="6133" y="23650"/>
                  </a:lnTo>
                  <a:lnTo>
                    <a:pt x="79724" y="23650"/>
                  </a:lnTo>
                  <a:cubicBezTo>
                    <a:pt x="81420" y="23650"/>
                    <a:pt x="82790" y="22280"/>
                    <a:pt x="82790" y="20616"/>
                  </a:cubicBezTo>
                  <a:cubicBezTo>
                    <a:pt x="82790" y="18920"/>
                    <a:pt x="81420" y="17550"/>
                    <a:pt x="79724" y="17550"/>
                  </a:cubicBezTo>
                  <a:lnTo>
                    <a:pt x="41885" y="17550"/>
                  </a:lnTo>
                  <a:lnTo>
                    <a:pt x="41885" y="5122"/>
                  </a:lnTo>
                  <a:cubicBezTo>
                    <a:pt x="41885" y="2316"/>
                    <a:pt x="39569" y="0"/>
                    <a:pt x="36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1"/>
            <p:cNvSpPr/>
            <p:nvPr/>
          </p:nvSpPr>
          <p:spPr>
            <a:xfrm>
              <a:off x="2601425" y="238125"/>
              <a:ext cx="3575975" cy="2638950"/>
            </a:xfrm>
            <a:custGeom>
              <a:rect b="b" l="l" r="r" t="t"/>
              <a:pathLst>
                <a:path extrusionOk="0" h="105558" w="143039">
                  <a:moveTo>
                    <a:pt x="136939" y="6100"/>
                  </a:moveTo>
                  <a:lnTo>
                    <a:pt x="136939" y="44396"/>
                  </a:lnTo>
                  <a:lnTo>
                    <a:pt x="93750" y="44396"/>
                  </a:lnTo>
                  <a:lnTo>
                    <a:pt x="93750" y="6100"/>
                  </a:lnTo>
                  <a:close/>
                  <a:moveTo>
                    <a:pt x="30272" y="59172"/>
                  </a:moveTo>
                  <a:lnTo>
                    <a:pt x="27466" y="75221"/>
                  </a:lnTo>
                  <a:cubicBezTo>
                    <a:pt x="26879" y="78418"/>
                    <a:pt x="29032" y="81484"/>
                    <a:pt x="32229" y="82039"/>
                  </a:cubicBezTo>
                  <a:cubicBezTo>
                    <a:pt x="36339" y="82757"/>
                    <a:pt x="37024" y="82985"/>
                    <a:pt x="38557" y="82985"/>
                  </a:cubicBezTo>
                  <a:cubicBezTo>
                    <a:pt x="43711" y="82985"/>
                    <a:pt x="48278" y="79299"/>
                    <a:pt x="49224" y="74047"/>
                  </a:cubicBezTo>
                  <a:lnTo>
                    <a:pt x="51572" y="60706"/>
                  </a:lnTo>
                  <a:cubicBezTo>
                    <a:pt x="51572" y="60673"/>
                    <a:pt x="51605" y="60640"/>
                    <a:pt x="51605" y="60608"/>
                  </a:cubicBezTo>
                  <a:cubicBezTo>
                    <a:pt x="57411" y="64522"/>
                    <a:pt x="60967" y="71144"/>
                    <a:pt x="60967" y="78222"/>
                  </a:cubicBezTo>
                  <a:cubicBezTo>
                    <a:pt x="60967" y="89933"/>
                    <a:pt x="51442" y="99458"/>
                    <a:pt x="39731" y="99458"/>
                  </a:cubicBezTo>
                  <a:cubicBezTo>
                    <a:pt x="28021" y="99458"/>
                    <a:pt x="18496" y="89933"/>
                    <a:pt x="18496" y="78222"/>
                  </a:cubicBezTo>
                  <a:cubicBezTo>
                    <a:pt x="18496" y="69970"/>
                    <a:pt x="23160" y="62695"/>
                    <a:pt x="30272" y="59172"/>
                  </a:cubicBezTo>
                  <a:close/>
                  <a:moveTo>
                    <a:pt x="92739" y="0"/>
                  </a:moveTo>
                  <a:cubicBezTo>
                    <a:pt x="89933" y="0"/>
                    <a:pt x="87650" y="2283"/>
                    <a:pt x="87650" y="5089"/>
                  </a:cubicBezTo>
                  <a:lnTo>
                    <a:pt x="87650" y="6491"/>
                  </a:lnTo>
                  <a:lnTo>
                    <a:pt x="54573" y="6491"/>
                  </a:lnTo>
                  <a:cubicBezTo>
                    <a:pt x="52877" y="6491"/>
                    <a:pt x="51507" y="7861"/>
                    <a:pt x="51507" y="9525"/>
                  </a:cubicBezTo>
                  <a:cubicBezTo>
                    <a:pt x="51507" y="11221"/>
                    <a:pt x="52877" y="12591"/>
                    <a:pt x="54573" y="12591"/>
                  </a:cubicBezTo>
                  <a:lnTo>
                    <a:pt x="87650" y="12591"/>
                  </a:lnTo>
                  <a:lnTo>
                    <a:pt x="87650" y="37937"/>
                  </a:lnTo>
                  <a:lnTo>
                    <a:pt x="72612" y="37937"/>
                  </a:lnTo>
                  <a:cubicBezTo>
                    <a:pt x="70329" y="37937"/>
                    <a:pt x="68372" y="39568"/>
                    <a:pt x="67980" y="41786"/>
                  </a:cubicBezTo>
                  <a:lnTo>
                    <a:pt x="67295" y="45733"/>
                  </a:lnTo>
                  <a:cubicBezTo>
                    <a:pt x="66386" y="50895"/>
                    <a:pt x="61837" y="54449"/>
                    <a:pt x="56731" y="54449"/>
                  </a:cubicBezTo>
                  <a:cubicBezTo>
                    <a:pt x="56159" y="54449"/>
                    <a:pt x="55580" y="54404"/>
                    <a:pt x="54997" y="54312"/>
                  </a:cubicBezTo>
                  <a:cubicBezTo>
                    <a:pt x="54256" y="54216"/>
                    <a:pt x="53375" y="53963"/>
                    <a:pt x="52315" y="53963"/>
                  </a:cubicBezTo>
                  <a:cubicBezTo>
                    <a:pt x="51928" y="53963"/>
                    <a:pt x="51519" y="53997"/>
                    <a:pt x="51083" y="54084"/>
                  </a:cubicBezTo>
                  <a:cubicBezTo>
                    <a:pt x="48343" y="54573"/>
                    <a:pt x="46060" y="56726"/>
                    <a:pt x="45538" y="59629"/>
                  </a:cubicBezTo>
                  <a:lnTo>
                    <a:pt x="43189" y="72971"/>
                  </a:lnTo>
                  <a:cubicBezTo>
                    <a:pt x="42779" y="75282"/>
                    <a:pt x="40769" y="76885"/>
                    <a:pt x="38523" y="76885"/>
                  </a:cubicBezTo>
                  <a:cubicBezTo>
                    <a:pt x="38265" y="76885"/>
                    <a:pt x="38004" y="76864"/>
                    <a:pt x="37742" y="76820"/>
                  </a:cubicBezTo>
                  <a:lnTo>
                    <a:pt x="33534" y="76070"/>
                  </a:lnTo>
                  <a:lnTo>
                    <a:pt x="40221" y="38100"/>
                  </a:lnTo>
                  <a:cubicBezTo>
                    <a:pt x="40514" y="36436"/>
                    <a:pt x="39405" y="34838"/>
                    <a:pt x="37742" y="34544"/>
                  </a:cubicBezTo>
                  <a:cubicBezTo>
                    <a:pt x="37562" y="34513"/>
                    <a:pt x="37382" y="34497"/>
                    <a:pt x="37205" y="34497"/>
                  </a:cubicBezTo>
                  <a:cubicBezTo>
                    <a:pt x="35747" y="34497"/>
                    <a:pt x="34448" y="35540"/>
                    <a:pt x="34186" y="37024"/>
                  </a:cubicBezTo>
                  <a:lnTo>
                    <a:pt x="31544" y="52127"/>
                  </a:lnTo>
                  <a:cubicBezTo>
                    <a:pt x="25183" y="54084"/>
                    <a:pt x="19964" y="58226"/>
                    <a:pt x="16604" y="63576"/>
                  </a:cubicBezTo>
                  <a:lnTo>
                    <a:pt x="7209" y="39013"/>
                  </a:lnTo>
                  <a:cubicBezTo>
                    <a:pt x="6459" y="37089"/>
                    <a:pt x="6753" y="34936"/>
                    <a:pt x="7992" y="33272"/>
                  </a:cubicBezTo>
                  <a:lnTo>
                    <a:pt x="23030" y="13244"/>
                  </a:lnTo>
                  <a:cubicBezTo>
                    <a:pt x="23324" y="12852"/>
                    <a:pt x="23813" y="12591"/>
                    <a:pt x="24335" y="12591"/>
                  </a:cubicBezTo>
                  <a:lnTo>
                    <a:pt x="40319" y="12591"/>
                  </a:lnTo>
                  <a:cubicBezTo>
                    <a:pt x="41982" y="12591"/>
                    <a:pt x="43352" y="11221"/>
                    <a:pt x="43352" y="9525"/>
                  </a:cubicBezTo>
                  <a:cubicBezTo>
                    <a:pt x="43352" y="7861"/>
                    <a:pt x="41982" y="6491"/>
                    <a:pt x="40319" y="6491"/>
                  </a:cubicBezTo>
                  <a:lnTo>
                    <a:pt x="24335" y="6491"/>
                  </a:lnTo>
                  <a:cubicBezTo>
                    <a:pt x="21921" y="6491"/>
                    <a:pt x="19605" y="7633"/>
                    <a:pt x="18137" y="9590"/>
                  </a:cubicBezTo>
                  <a:lnTo>
                    <a:pt x="3099" y="29619"/>
                  </a:lnTo>
                  <a:cubicBezTo>
                    <a:pt x="588" y="32946"/>
                    <a:pt x="0" y="37285"/>
                    <a:pt x="1501" y="41199"/>
                  </a:cubicBezTo>
                  <a:lnTo>
                    <a:pt x="12331" y="69546"/>
                  </a:lnTo>
                  <a:cubicBezTo>
                    <a:pt x="12559" y="70165"/>
                    <a:pt x="12885" y="70752"/>
                    <a:pt x="13244" y="71340"/>
                  </a:cubicBezTo>
                  <a:cubicBezTo>
                    <a:pt x="12689" y="73525"/>
                    <a:pt x="12396" y="75841"/>
                    <a:pt x="12396" y="78222"/>
                  </a:cubicBezTo>
                  <a:cubicBezTo>
                    <a:pt x="12396" y="93293"/>
                    <a:pt x="24661" y="105558"/>
                    <a:pt x="39731" y="105558"/>
                  </a:cubicBezTo>
                  <a:cubicBezTo>
                    <a:pt x="54834" y="105558"/>
                    <a:pt x="67099" y="93293"/>
                    <a:pt x="67099" y="78222"/>
                  </a:cubicBezTo>
                  <a:cubicBezTo>
                    <a:pt x="67099" y="71503"/>
                    <a:pt x="64620" y="65142"/>
                    <a:pt x="60347" y="60216"/>
                  </a:cubicBezTo>
                  <a:cubicBezTo>
                    <a:pt x="66806" y="58846"/>
                    <a:pt x="72090" y="53692"/>
                    <a:pt x="73297" y="46777"/>
                  </a:cubicBezTo>
                  <a:lnTo>
                    <a:pt x="73787" y="44037"/>
                  </a:lnTo>
                  <a:lnTo>
                    <a:pt x="87650" y="44037"/>
                  </a:lnTo>
                  <a:lnTo>
                    <a:pt x="87650" y="45439"/>
                  </a:lnTo>
                  <a:cubicBezTo>
                    <a:pt x="87650" y="48245"/>
                    <a:pt x="89933" y="50528"/>
                    <a:pt x="92739" y="50528"/>
                  </a:cubicBezTo>
                  <a:lnTo>
                    <a:pt x="137950" y="50528"/>
                  </a:lnTo>
                  <a:cubicBezTo>
                    <a:pt x="140755" y="50528"/>
                    <a:pt x="143038" y="48245"/>
                    <a:pt x="143038" y="45439"/>
                  </a:cubicBezTo>
                  <a:lnTo>
                    <a:pt x="143038" y="5089"/>
                  </a:lnTo>
                  <a:cubicBezTo>
                    <a:pt x="143038" y="2283"/>
                    <a:pt x="140755" y="0"/>
                    <a:pt x="137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1"/>
            <p:cNvSpPr/>
            <p:nvPr/>
          </p:nvSpPr>
          <p:spPr>
            <a:xfrm>
              <a:off x="3114375" y="3816750"/>
              <a:ext cx="960675" cy="1244875"/>
            </a:xfrm>
            <a:custGeom>
              <a:rect b="b" l="l" r="r" t="t"/>
              <a:pathLst>
                <a:path extrusionOk="0" h="49795" w="38427">
                  <a:moveTo>
                    <a:pt x="21823" y="8309"/>
                  </a:moveTo>
                  <a:lnTo>
                    <a:pt x="21823" y="20835"/>
                  </a:lnTo>
                  <a:cubicBezTo>
                    <a:pt x="21823" y="23151"/>
                    <a:pt x="23715" y="25010"/>
                    <a:pt x="25998" y="25010"/>
                  </a:cubicBezTo>
                  <a:lnTo>
                    <a:pt x="30761" y="25010"/>
                  </a:lnTo>
                  <a:lnTo>
                    <a:pt x="16604" y="41483"/>
                  </a:lnTo>
                  <a:lnTo>
                    <a:pt x="16604" y="28957"/>
                  </a:lnTo>
                  <a:cubicBezTo>
                    <a:pt x="16604" y="26641"/>
                    <a:pt x="14744" y="24782"/>
                    <a:pt x="12428" y="24782"/>
                  </a:cubicBezTo>
                  <a:lnTo>
                    <a:pt x="7666" y="24782"/>
                  </a:lnTo>
                  <a:lnTo>
                    <a:pt x="21823" y="8309"/>
                  </a:lnTo>
                  <a:close/>
                  <a:moveTo>
                    <a:pt x="23076" y="1"/>
                  </a:moveTo>
                  <a:cubicBezTo>
                    <a:pt x="21714" y="1"/>
                    <a:pt x="20392" y="586"/>
                    <a:pt x="19474" y="1687"/>
                  </a:cubicBezTo>
                  <a:lnTo>
                    <a:pt x="1631" y="22433"/>
                  </a:lnTo>
                  <a:cubicBezTo>
                    <a:pt x="294" y="23967"/>
                    <a:pt x="0" y="26054"/>
                    <a:pt x="848" y="27914"/>
                  </a:cubicBezTo>
                  <a:cubicBezTo>
                    <a:pt x="1696" y="29740"/>
                    <a:pt x="3491" y="30882"/>
                    <a:pt x="5513" y="30882"/>
                  </a:cubicBezTo>
                  <a:lnTo>
                    <a:pt x="10471" y="30882"/>
                  </a:lnTo>
                  <a:lnTo>
                    <a:pt x="10471" y="44941"/>
                  </a:lnTo>
                  <a:cubicBezTo>
                    <a:pt x="10471" y="47894"/>
                    <a:pt x="12872" y="49795"/>
                    <a:pt x="15352" y="49795"/>
                  </a:cubicBezTo>
                  <a:cubicBezTo>
                    <a:pt x="16653" y="49795"/>
                    <a:pt x="17975" y="49272"/>
                    <a:pt x="18985" y="48105"/>
                  </a:cubicBezTo>
                  <a:lnTo>
                    <a:pt x="36828" y="27359"/>
                  </a:lnTo>
                  <a:cubicBezTo>
                    <a:pt x="38133" y="25826"/>
                    <a:pt x="38426" y="23706"/>
                    <a:pt x="37578" y="21879"/>
                  </a:cubicBezTo>
                  <a:cubicBezTo>
                    <a:pt x="36730" y="20052"/>
                    <a:pt x="34969" y="18910"/>
                    <a:pt x="32946" y="18910"/>
                  </a:cubicBezTo>
                  <a:lnTo>
                    <a:pt x="27955" y="18910"/>
                  </a:lnTo>
                  <a:lnTo>
                    <a:pt x="27955" y="4819"/>
                  </a:lnTo>
                  <a:cubicBezTo>
                    <a:pt x="27955" y="2796"/>
                    <a:pt x="26716" y="1002"/>
                    <a:pt x="24791" y="317"/>
                  </a:cubicBezTo>
                  <a:cubicBezTo>
                    <a:pt x="24231" y="104"/>
                    <a:pt x="23650" y="1"/>
                    <a:pt x="23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4" name="Google Shape;2534;p51"/>
          <p:cNvSpPr txBox="1"/>
          <p:nvPr>
            <p:ph type="title"/>
          </p:nvPr>
        </p:nvSpPr>
        <p:spPr>
          <a:xfrm>
            <a:off x="4567375" y="651200"/>
            <a:ext cx="29727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1900">
                <a:latin typeface="Times New Roman"/>
                <a:ea typeface="Times New Roman"/>
                <a:cs typeface="Times New Roman"/>
                <a:sym typeface="Times New Roman"/>
              </a:rPr>
              <a:t>Financial </a:t>
            </a:r>
            <a:r>
              <a:rPr b="1" lang="en" sz="1900">
                <a:latin typeface="Times New Roman"/>
                <a:ea typeface="Times New Roman"/>
                <a:cs typeface="Times New Roman"/>
                <a:sym typeface="Times New Roman"/>
              </a:rPr>
              <a:t>Measures</a:t>
            </a:r>
            <a:endParaRPr b="1" sz="19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grpSp>
        <p:nvGrpSpPr>
          <p:cNvPr id="2539" name="Google Shape;2539;p52"/>
          <p:cNvGrpSpPr/>
          <p:nvPr/>
        </p:nvGrpSpPr>
        <p:grpSpPr>
          <a:xfrm>
            <a:off x="1840530" y="1831300"/>
            <a:ext cx="2499485" cy="2759675"/>
            <a:chOff x="1840530" y="1831300"/>
            <a:chExt cx="2499485" cy="2759675"/>
          </a:xfrm>
        </p:grpSpPr>
        <p:sp>
          <p:nvSpPr>
            <p:cNvPr id="2540" name="Google Shape;2540;p52"/>
            <p:cNvSpPr/>
            <p:nvPr/>
          </p:nvSpPr>
          <p:spPr>
            <a:xfrm>
              <a:off x="1840530" y="1831300"/>
              <a:ext cx="2499485" cy="2759675"/>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txBox="1"/>
            <p:nvPr/>
          </p:nvSpPr>
          <p:spPr>
            <a:xfrm>
              <a:off x="2061300" y="2268075"/>
              <a:ext cx="2089800" cy="1886100"/>
            </a:xfrm>
            <a:prstGeom prst="rect">
              <a:avLst/>
            </a:prstGeom>
            <a:noFill/>
            <a:ln>
              <a:noFill/>
            </a:ln>
          </p:spPr>
          <p:txBody>
            <a:bodyPr anchorCtr="0" anchor="ctr" bIns="0" lIns="0" spcFirstLastPara="1" rIns="0" wrap="square" tIns="0">
              <a:noAutofit/>
            </a:bodyPr>
            <a:lstStyle/>
            <a:p>
              <a:pPr indent="-304800" lvl="0" marL="457200" rtl="0" algn="l">
                <a:spcBef>
                  <a:spcPts val="0"/>
                </a:spcBef>
                <a:spcAft>
                  <a:spcPts val="0"/>
                </a:spcAft>
                <a:buClr>
                  <a:schemeClr val="accent1"/>
                </a:buClr>
                <a:buSzPts val="1200"/>
                <a:buFont typeface="Times New Roman"/>
                <a:buChar char="●"/>
              </a:pPr>
              <a:r>
                <a:rPr b="1" lang="en" sz="1200">
                  <a:solidFill>
                    <a:schemeClr val="dk1"/>
                  </a:solidFill>
                  <a:latin typeface="Times New Roman"/>
                  <a:ea typeface="Times New Roman"/>
                  <a:cs typeface="Times New Roman"/>
                  <a:sym typeface="Times New Roman"/>
                </a:rPr>
                <a:t>DER</a:t>
              </a:r>
              <a:r>
                <a:rPr lang="en" sz="1200">
                  <a:solidFill>
                    <a:schemeClr val="dk1"/>
                  </a:solidFill>
                  <a:latin typeface="Times New Roman"/>
                  <a:ea typeface="Times New Roman"/>
                  <a:cs typeface="Times New Roman"/>
                  <a:sym typeface="Times New Roman"/>
                </a:rPr>
                <a:t> : </a:t>
              </a:r>
              <a:r>
                <a:rPr lang="en" sz="1200">
                  <a:solidFill>
                    <a:schemeClr val="dk1"/>
                  </a:solidFill>
                  <a:latin typeface="Times New Roman"/>
                  <a:ea typeface="Times New Roman"/>
                  <a:cs typeface="Times New Roman"/>
                  <a:sym typeface="Times New Roman"/>
                </a:rPr>
                <a:t>Lucrative Feed-in tariffs and Renewable energy forecasting,control approach</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1000"/>
                </a:spcAft>
                <a:buClr>
                  <a:schemeClr val="accent1"/>
                </a:buClr>
                <a:buSzPts val="1200"/>
                <a:buFont typeface="Times New Roman"/>
                <a:buChar char="●"/>
              </a:pPr>
              <a:r>
                <a:rPr b="1" lang="en" sz="1200">
                  <a:solidFill>
                    <a:schemeClr val="dk1"/>
                  </a:solidFill>
                  <a:latin typeface="Times New Roman"/>
                  <a:ea typeface="Times New Roman"/>
                  <a:cs typeface="Times New Roman"/>
                  <a:sym typeface="Times New Roman"/>
                </a:rPr>
                <a:t>EVCI</a:t>
              </a:r>
              <a:r>
                <a:rPr lang="en" sz="1200">
                  <a:solidFill>
                    <a:schemeClr val="dk1"/>
                  </a:solidFill>
                  <a:latin typeface="Times New Roman"/>
                  <a:ea typeface="Times New Roman"/>
                  <a:cs typeface="Times New Roman"/>
                  <a:sym typeface="Times New Roman"/>
                </a:rPr>
                <a:t> : Increasing green open access networks and installation of charging infrastructures based on occupancy pattern, total parking spaces</a:t>
              </a:r>
              <a:endParaRPr sz="1200">
                <a:solidFill>
                  <a:schemeClr val="dk1"/>
                </a:solidFill>
                <a:latin typeface="Times New Roman"/>
                <a:ea typeface="Times New Roman"/>
                <a:cs typeface="Times New Roman"/>
                <a:sym typeface="Times New Roman"/>
              </a:endParaRPr>
            </a:p>
          </p:txBody>
        </p:sp>
      </p:grpSp>
      <p:grpSp>
        <p:nvGrpSpPr>
          <p:cNvPr id="2542" name="Google Shape;2542;p52"/>
          <p:cNvGrpSpPr/>
          <p:nvPr/>
        </p:nvGrpSpPr>
        <p:grpSpPr>
          <a:xfrm>
            <a:off x="4803980" y="1831300"/>
            <a:ext cx="2499485" cy="2759675"/>
            <a:chOff x="4803980" y="1831300"/>
            <a:chExt cx="2499485" cy="2759675"/>
          </a:xfrm>
        </p:grpSpPr>
        <p:sp>
          <p:nvSpPr>
            <p:cNvPr id="2543" name="Google Shape;2543;p52"/>
            <p:cNvSpPr/>
            <p:nvPr/>
          </p:nvSpPr>
          <p:spPr>
            <a:xfrm>
              <a:off x="4803980" y="1831300"/>
              <a:ext cx="2499485" cy="2759675"/>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txBox="1"/>
            <p:nvPr/>
          </p:nvSpPr>
          <p:spPr>
            <a:xfrm>
              <a:off x="5009975" y="2180943"/>
              <a:ext cx="2118600" cy="1886100"/>
            </a:xfrm>
            <a:prstGeom prst="rect">
              <a:avLst/>
            </a:prstGeom>
            <a:noFill/>
            <a:ln>
              <a:noFill/>
            </a:ln>
          </p:spPr>
          <p:txBody>
            <a:bodyPr anchorCtr="0" anchor="ctr" bIns="0" lIns="0" spcFirstLastPara="1" rIns="0" wrap="square" tIns="0">
              <a:noAutofit/>
            </a:bodyPr>
            <a:lstStyle/>
            <a:p>
              <a:pPr indent="-304800" lvl="0" marL="457200" rtl="0" algn="l">
                <a:spcBef>
                  <a:spcPts val="0"/>
                </a:spcBef>
                <a:spcAft>
                  <a:spcPts val="0"/>
                </a:spcAft>
                <a:buClr>
                  <a:schemeClr val="dk2"/>
                </a:buClr>
                <a:buSzPts val="1200"/>
                <a:buFont typeface="Times New Roman"/>
                <a:buChar char="●"/>
              </a:pPr>
              <a:r>
                <a:rPr b="1" lang="en" sz="1200">
                  <a:solidFill>
                    <a:schemeClr val="dk1"/>
                  </a:solidFill>
                  <a:latin typeface="Times New Roman"/>
                  <a:ea typeface="Times New Roman"/>
                  <a:cs typeface="Times New Roman"/>
                  <a:sym typeface="Times New Roman"/>
                </a:rPr>
                <a:t>BESS</a:t>
              </a:r>
              <a:r>
                <a:rPr lang="en" sz="1200">
                  <a:solidFill>
                    <a:schemeClr val="dk1"/>
                  </a:solidFill>
                  <a:latin typeface="Times New Roman"/>
                  <a:ea typeface="Times New Roman"/>
                  <a:cs typeface="Times New Roman"/>
                  <a:sym typeface="Times New Roman"/>
                </a:rPr>
                <a:t> : Reduced tariffs, indigenous manufacturing, increased efficiency and greater number of private players</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1000"/>
                </a:spcAft>
                <a:buClr>
                  <a:schemeClr val="dk2"/>
                </a:buClr>
                <a:buSzPts val="1200"/>
                <a:buFont typeface="Times New Roman"/>
                <a:buChar char="●"/>
              </a:pPr>
              <a:r>
                <a:rPr b="1" lang="en" sz="1200">
                  <a:solidFill>
                    <a:schemeClr val="dk1"/>
                  </a:solidFill>
                  <a:latin typeface="Times New Roman"/>
                  <a:ea typeface="Times New Roman"/>
                  <a:cs typeface="Times New Roman"/>
                  <a:sym typeface="Times New Roman"/>
                </a:rPr>
                <a:t>EVCI</a:t>
              </a:r>
              <a:r>
                <a:rPr lang="en" sz="1200">
                  <a:solidFill>
                    <a:schemeClr val="dk1"/>
                  </a:solidFill>
                  <a:latin typeface="Times New Roman"/>
                  <a:ea typeface="Times New Roman"/>
                  <a:cs typeface="Times New Roman"/>
                  <a:sym typeface="Times New Roman"/>
                </a:rPr>
                <a:t> : Importing, indigenous manufacturing and JVs of  EVCI components</a:t>
              </a:r>
              <a:endParaRPr sz="1200">
                <a:solidFill>
                  <a:schemeClr val="dk1"/>
                </a:solidFill>
                <a:latin typeface="Times New Roman"/>
                <a:ea typeface="Times New Roman"/>
                <a:cs typeface="Times New Roman"/>
                <a:sym typeface="Times New Roman"/>
              </a:endParaRPr>
            </a:p>
          </p:txBody>
        </p:sp>
      </p:grpSp>
      <p:sp>
        <p:nvSpPr>
          <p:cNvPr id="2545" name="Google Shape;2545;p52"/>
          <p:cNvSpPr/>
          <p:nvPr/>
        </p:nvSpPr>
        <p:spPr>
          <a:xfrm>
            <a:off x="5493230" y="112939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txBox="1"/>
          <p:nvPr>
            <p:ph type="title"/>
          </p:nvPr>
        </p:nvSpPr>
        <p:spPr>
          <a:xfrm>
            <a:off x="1603925" y="651200"/>
            <a:ext cx="29727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1900">
                <a:latin typeface="Times New Roman"/>
                <a:ea typeface="Times New Roman"/>
                <a:cs typeface="Times New Roman"/>
                <a:sym typeface="Times New Roman"/>
              </a:rPr>
              <a:t>Revenue Boosting Measures</a:t>
            </a:r>
            <a:endParaRPr b="1" sz="1900">
              <a:latin typeface="Times New Roman"/>
              <a:ea typeface="Times New Roman"/>
              <a:cs typeface="Times New Roman"/>
              <a:sym typeface="Times New Roman"/>
            </a:endParaRPr>
          </a:p>
        </p:txBody>
      </p:sp>
      <p:sp>
        <p:nvSpPr>
          <p:cNvPr id="2547" name="Google Shape;2547;p52"/>
          <p:cNvSpPr/>
          <p:nvPr/>
        </p:nvSpPr>
        <p:spPr>
          <a:xfrm>
            <a:off x="2529776" y="112939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txBox="1"/>
          <p:nvPr>
            <p:ph type="title"/>
          </p:nvPr>
        </p:nvSpPr>
        <p:spPr>
          <a:xfrm>
            <a:off x="4671293" y="651200"/>
            <a:ext cx="29727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1900">
                <a:latin typeface="Times New Roman"/>
                <a:ea typeface="Times New Roman"/>
                <a:cs typeface="Times New Roman"/>
                <a:sym typeface="Times New Roman"/>
              </a:rPr>
              <a:t>Cost Reduction Measures</a:t>
            </a:r>
            <a:endParaRPr b="1" sz="1900">
              <a:latin typeface="Times New Roman"/>
              <a:ea typeface="Times New Roman"/>
              <a:cs typeface="Times New Roman"/>
              <a:sym typeface="Times New Roman"/>
            </a:endParaRPr>
          </a:p>
        </p:txBody>
      </p:sp>
      <p:grpSp>
        <p:nvGrpSpPr>
          <p:cNvPr id="2549" name="Google Shape;2549;p52"/>
          <p:cNvGrpSpPr/>
          <p:nvPr/>
        </p:nvGrpSpPr>
        <p:grpSpPr>
          <a:xfrm>
            <a:off x="5886088" y="1333863"/>
            <a:ext cx="487666" cy="522964"/>
            <a:chOff x="1366750" y="238125"/>
            <a:chExt cx="4866925" cy="5219200"/>
          </a:xfrm>
        </p:grpSpPr>
        <p:sp>
          <p:nvSpPr>
            <p:cNvPr id="2550" name="Google Shape;2550;p52"/>
            <p:cNvSpPr/>
            <p:nvPr/>
          </p:nvSpPr>
          <p:spPr>
            <a:xfrm>
              <a:off x="2337200" y="3913125"/>
              <a:ext cx="408600" cy="672300"/>
            </a:xfrm>
            <a:custGeom>
              <a:rect b="b" l="l" r="r" t="t"/>
              <a:pathLst>
                <a:path extrusionOk="0" h="26892" w="16344">
                  <a:moveTo>
                    <a:pt x="9154" y="0"/>
                  </a:moveTo>
                  <a:cubicBezTo>
                    <a:pt x="8073" y="0"/>
                    <a:pt x="7020" y="585"/>
                    <a:pt x="6459" y="1616"/>
                  </a:cubicBezTo>
                  <a:lnTo>
                    <a:pt x="1240" y="11402"/>
                  </a:lnTo>
                  <a:cubicBezTo>
                    <a:pt x="1" y="13718"/>
                    <a:pt x="1664" y="16491"/>
                    <a:pt x="4274" y="16491"/>
                  </a:cubicBezTo>
                  <a:lnTo>
                    <a:pt x="7634" y="16491"/>
                  </a:lnTo>
                  <a:lnTo>
                    <a:pt x="4502" y="22395"/>
                  </a:lnTo>
                  <a:cubicBezTo>
                    <a:pt x="3687" y="23895"/>
                    <a:pt x="4241" y="25722"/>
                    <a:pt x="5742" y="26538"/>
                  </a:cubicBezTo>
                  <a:cubicBezTo>
                    <a:pt x="6191" y="26778"/>
                    <a:pt x="6678" y="26892"/>
                    <a:pt x="7160" y="26892"/>
                  </a:cubicBezTo>
                  <a:cubicBezTo>
                    <a:pt x="8251" y="26892"/>
                    <a:pt x="9319" y="26306"/>
                    <a:pt x="9884" y="25266"/>
                  </a:cubicBezTo>
                  <a:lnTo>
                    <a:pt x="15104" y="15480"/>
                  </a:lnTo>
                  <a:cubicBezTo>
                    <a:pt x="16343" y="13196"/>
                    <a:pt x="14679" y="10391"/>
                    <a:pt x="12070" y="10391"/>
                  </a:cubicBezTo>
                  <a:lnTo>
                    <a:pt x="8710" y="10391"/>
                  </a:lnTo>
                  <a:lnTo>
                    <a:pt x="11874" y="4487"/>
                  </a:lnTo>
                  <a:cubicBezTo>
                    <a:pt x="12657" y="3019"/>
                    <a:pt x="12103" y="1159"/>
                    <a:pt x="10602" y="377"/>
                  </a:cubicBezTo>
                  <a:cubicBezTo>
                    <a:pt x="10143" y="121"/>
                    <a:pt x="9646" y="0"/>
                    <a:pt x="9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1935150" y="806525"/>
              <a:ext cx="1212675" cy="2203475"/>
            </a:xfrm>
            <a:custGeom>
              <a:rect b="b" l="l" r="r" t="t"/>
              <a:pathLst>
                <a:path extrusionOk="0" h="88139" w="48507">
                  <a:moveTo>
                    <a:pt x="32914" y="6133"/>
                  </a:moveTo>
                  <a:cubicBezTo>
                    <a:pt x="38134" y="6133"/>
                    <a:pt x="42374" y="10373"/>
                    <a:pt x="42374" y="15560"/>
                  </a:cubicBezTo>
                  <a:lnTo>
                    <a:pt x="42374" y="72579"/>
                  </a:lnTo>
                  <a:cubicBezTo>
                    <a:pt x="42374" y="77798"/>
                    <a:pt x="38134" y="82039"/>
                    <a:pt x="32914" y="82039"/>
                  </a:cubicBezTo>
                  <a:lnTo>
                    <a:pt x="15593" y="82039"/>
                  </a:lnTo>
                  <a:cubicBezTo>
                    <a:pt x="10374" y="82039"/>
                    <a:pt x="6133" y="77798"/>
                    <a:pt x="6133" y="72579"/>
                  </a:cubicBezTo>
                  <a:lnTo>
                    <a:pt x="6133" y="15560"/>
                  </a:lnTo>
                  <a:cubicBezTo>
                    <a:pt x="6133" y="10373"/>
                    <a:pt x="10374" y="6133"/>
                    <a:pt x="15593" y="6133"/>
                  </a:cubicBezTo>
                  <a:close/>
                  <a:moveTo>
                    <a:pt x="15593" y="0"/>
                  </a:moveTo>
                  <a:cubicBezTo>
                    <a:pt x="7014" y="0"/>
                    <a:pt x="1" y="6981"/>
                    <a:pt x="1" y="15560"/>
                  </a:cubicBezTo>
                  <a:lnTo>
                    <a:pt x="1" y="72579"/>
                  </a:lnTo>
                  <a:cubicBezTo>
                    <a:pt x="1" y="81158"/>
                    <a:pt x="7014" y="88139"/>
                    <a:pt x="15593" y="88139"/>
                  </a:cubicBezTo>
                  <a:lnTo>
                    <a:pt x="32914" y="88139"/>
                  </a:lnTo>
                  <a:cubicBezTo>
                    <a:pt x="41526" y="88139"/>
                    <a:pt x="48507" y="81158"/>
                    <a:pt x="48507" y="72579"/>
                  </a:cubicBezTo>
                  <a:lnTo>
                    <a:pt x="48507" y="15560"/>
                  </a:lnTo>
                  <a:cubicBezTo>
                    <a:pt x="48507" y="6981"/>
                    <a:pt x="41526" y="0"/>
                    <a:pt x="329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1366750" y="238125"/>
              <a:ext cx="4866925" cy="5219200"/>
            </a:xfrm>
            <a:custGeom>
              <a:rect b="b" l="l" r="r" t="t"/>
              <a:pathLst>
                <a:path extrusionOk="0" h="208768" w="194677">
                  <a:moveTo>
                    <a:pt x="169461" y="64653"/>
                  </a:moveTo>
                  <a:lnTo>
                    <a:pt x="169461" y="84649"/>
                  </a:lnTo>
                  <a:lnTo>
                    <a:pt x="154945" y="84649"/>
                  </a:lnTo>
                  <a:cubicBezTo>
                    <a:pt x="153086" y="84649"/>
                    <a:pt x="151357" y="85660"/>
                    <a:pt x="150411" y="87258"/>
                  </a:cubicBezTo>
                  <a:lnTo>
                    <a:pt x="143006" y="100078"/>
                  </a:lnTo>
                  <a:cubicBezTo>
                    <a:pt x="140495" y="98610"/>
                    <a:pt x="138603" y="97533"/>
                    <a:pt x="135993" y="96033"/>
                  </a:cubicBezTo>
                  <a:lnTo>
                    <a:pt x="154130" y="64653"/>
                  </a:lnTo>
                  <a:close/>
                  <a:moveTo>
                    <a:pt x="66513" y="132045"/>
                  </a:moveTo>
                  <a:lnTo>
                    <a:pt x="66513" y="187271"/>
                  </a:lnTo>
                  <a:lnTo>
                    <a:pt x="27467" y="187271"/>
                  </a:lnTo>
                  <a:lnTo>
                    <a:pt x="27467" y="132045"/>
                  </a:lnTo>
                  <a:cubicBezTo>
                    <a:pt x="30925" y="133089"/>
                    <a:pt x="34545" y="133611"/>
                    <a:pt x="38329" y="133611"/>
                  </a:cubicBezTo>
                  <a:lnTo>
                    <a:pt x="55650" y="133611"/>
                  </a:lnTo>
                  <a:cubicBezTo>
                    <a:pt x="59434" y="133611"/>
                    <a:pt x="63055" y="133089"/>
                    <a:pt x="66513" y="132045"/>
                  </a:cubicBezTo>
                  <a:close/>
                  <a:moveTo>
                    <a:pt x="81029" y="193403"/>
                  </a:moveTo>
                  <a:lnTo>
                    <a:pt x="81029" y="202667"/>
                  </a:lnTo>
                  <a:lnTo>
                    <a:pt x="12951" y="202667"/>
                  </a:lnTo>
                  <a:lnTo>
                    <a:pt x="12951" y="193403"/>
                  </a:lnTo>
                  <a:close/>
                  <a:moveTo>
                    <a:pt x="38329" y="0"/>
                  </a:moveTo>
                  <a:cubicBezTo>
                    <a:pt x="17192" y="0"/>
                    <a:pt x="1" y="17191"/>
                    <a:pt x="1" y="38296"/>
                  </a:cubicBezTo>
                  <a:lnTo>
                    <a:pt x="1" y="44428"/>
                  </a:lnTo>
                  <a:cubicBezTo>
                    <a:pt x="1" y="46124"/>
                    <a:pt x="1371" y="47495"/>
                    <a:pt x="3067" y="47495"/>
                  </a:cubicBezTo>
                  <a:cubicBezTo>
                    <a:pt x="4763" y="47495"/>
                    <a:pt x="6133" y="46124"/>
                    <a:pt x="6133" y="44428"/>
                  </a:cubicBezTo>
                  <a:lnTo>
                    <a:pt x="6133" y="38296"/>
                  </a:lnTo>
                  <a:cubicBezTo>
                    <a:pt x="6133" y="20551"/>
                    <a:pt x="20584" y="6133"/>
                    <a:pt x="38329" y="6133"/>
                  </a:cubicBezTo>
                  <a:lnTo>
                    <a:pt x="55650" y="6133"/>
                  </a:lnTo>
                  <a:cubicBezTo>
                    <a:pt x="73428" y="6133"/>
                    <a:pt x="87846" y="20551"/>
                    <a:pt x="87846" y="38296"/>
                  </a:cubicBezTo>
                  <a:lnTo>
                    <a:pt x="87846" y="95315"/>
                  </a:lnTo>
                  <a:cubicBezTo>
                    <a:pt x="87846" y="113060"/>
                    <a:pt x="73428" y="127511"/>
                    <a:pt x="55650" y="127511"/>
                  </a:cubicBezTo>
                  <a:lnTo>
                    <a:pt x="38329" y="127511"/>
                  </a:lnTo>
                  <a:cubicBezTo>
                    <a:pt x="20584" y="127511"/>
                    <a:pt x="6133" y="113060"/>
                    <a:pt x="6133" y="95315"/>
                  </a:cubicBezTo>
                  <a:lnTo>
                    <a:pt x="6133" y="58683"/>
                  </a:lnTo>
                  <a:cubicBezTo>
                    <a:pt x="6133" y="57020"/>
                    <a:pt x="4763" y="55649"/>
                    <a:pt x="3067" y="55649"/>
                  </a:cubicBezTo>
                  <a:cubicBezTo>
                    <a:pt x="1371" y="55649"/>
                    <a:pt x="1" y="57020"/>
                    <a:pt x="1" y="58683"/>
                  </a:cubicBezTo>
                  <a:lnTo>
                    <a:pt x="1" y="95315"/>
                  </a:lnTo>
                  <a:cubicBezTo>
                    <a:pt x="1" y="110353"/>
                    <a:pt x="8710" y="123401"/>
                    <a:pt x="21367" y="129664"/>
                  </a:cubicBezTo>
                  <a:lnTo>
                    <a:pt x="21367" y="187271"/>
                  </a:lnTo>
                  <a:lnTo>
                    <a:pt x="11940" y="187271"/>
                  </a:lnTo>
                  <a:cubicBezTo>
                    <a:pt x="9134" y="187271"/>
                    <a:pt x="6851" y="189554"/>
                    <a:pt x="6851" y="192359"/>
                  </a:cubicBezTo>
                  <a:lnTo>
                    <a:pt x="6851" y="203678"/>
                  </a:lnTo>
                  <a:cubicBezTo>
                    <a:pt x="6851" y="206484"/>
                    <a:pt x="9134" y="208767"/>
                    <a:pt x="11940" y="208767"/>
                  </a:cubicBezTo>
                  <a:lnTo>
                    <a:pt x="82040" y="208767"/>
                  </a:lnTo>
                  <a:cubicBezTo>
                    <a:pt x="84845" y="208767"/>
                    <a:pt x="87129" y="206484"/>
                    <a:pt x="87129" y="203678"/>
                  </a:cubicBezTo>
                  <a:lnTo>
                    <a:pt x="87129" y="192359"/>
                  </a:lnTo>
                  <a:cubicBezTo>
                    <a:pt x="87129" y="189554"/>
                    <a:pt x="84845" y="187271"/>
                    <a:pt x="82040" y="187271"/>
                  </a:cubicBezTo>
                  <a:lnTo>
                    <a:pt x="72613" y="187271"/>
                  </a:lnTo>
                  <a:lnTo>
                    <a:pt x="72613" y="129664"/>
                  </a:lnTo>
                  <a:cubicBezTo>
                    <a:pt x="85269" y="123401"/>
                    <a:pt x="93979" y="110353"/>
                    <a:pt x="93979" y="95315"/>
                  </a:cubicBezTo>
                  <a:lnTo>
                    <a:pt x="93979" y="47495"/>
                  </a:lnTo>
                  <a:lnTo>
                    <a:pt x="96164" y="47495"/>
                  </a:lnTo>
                  <a:cubicBezTo>
                    <a:pt x="101253" y="47495"/>
                    <a:pt x="105428" y="51637"/>
                    <a:pt x="105428" y="56759"/>
                  </a:cubicBezTo>
                  <a:lnTo>
                    <a:pt x="105428" y="188608"/>
                  </a:lnTo>
                  <a:cubicBezTo>
                    <a:pt x="105428" y="195491"/>
                    <a:pt x="111006" y="201069"/>
                    <a:pt x="117889" y="201069"/>
                  </a:cubicBezTo>
                  <a:cubicBezTo>
                    <a:pt x="124772" y="201069"/>
                    <a:pt x="130350" y="195491"/>
                    <a:pt x="130350" y="188608"/>
                  </a:cubicBezTo>
                  <a:lnTo>
                    <a:pt x="130350" y="120954"/>
                  </a:lnTo>
                  <a:cubicBezTo>
                    <a:pt x="130350" y="120335"/>
                    <a:pt x="130513" y="119748"/>
                    <a:pt x="130839" y="119193"/>
                  </a:cubicBezTo>
                  <a:lnTo>
                    <a:pt x="139092" y="104873"/>
                  </a:lnTo>
                  <a:cubicBezTo>
                    <a:pt x="140234" y="105427"/>
                    <a:pt x="141310" y="106504"/>
                    <a:pt x="143333" y="106504"/>
                  </a:cubicBezTo>
                  <a:cubicBezTo>
                    <a:pt x="145127" y="106504"/>
                    <a:pt x="146921" y="105591"/>
                    <a:pt x="147867" y="103894"/>
                  </a:cubicBezTo>
                  <a:lnTo>
                    <a:pt x="155467" y="90748"/>
                  </a:lnTo>
                  <a:lnTo>
                    <a:pt x="169461" y="90748"/>
                  </a:lnTo>
                  <a:lnTo>
                    <a:pt x="169461" y="94663"/>
                  </a:lnTo>
                  <a:cubicBezTo>
                    <a:pt x="169461" y="97533"/>
                    <a:pt x="171810" y="99882"/>
                    <a:pt x="174680" y="99882"/>
                  </a:cubicBezTo>
                  <a:lnTo>
                    <a:pt x="189424" y="99882"/>
                  </a:lnTo>
                  <a:cubicBezTo>
                    <a:pt x="192328" y="99882"/>
                    <a:pt x="194676" y="97533"/>
                    <a:pt x="194676" y="94663"/>
                  </a:cubicBezTo>
                  <a:lnTo>
                    <a:pt x="194676" y="75548"/>
                  </a:lnTo>
                  <a:cubicBezTo>
                    <a:pt x="194676" y="73851"/>
                    <a:pt x="193306" y="72481"/>
                    <a:pt x="191610" y="72481"/>
                  </a:cubicBezTo>
                  <a:cubicBezTo>
                    <a:pt x="189914" y="72481"/>
                    <a:pt x="188544" y="73851"/>
                    <a:pt x="188544" y="75548"/>
                  </a:cubicBezTo>
                  <a:lnTo>
                    <a:pt x="188544" y="93782"/>
                  </a:lnTo>
                  <a:lnTo>
                    <a:pt x="175561" y="93782"/>
                  </a:lnTo>
                  <a:lnTo>
                    <a:pt x="175561" y="55519"/>
                  </a:lnTo>
                  <a:lnTo>
                    <a:pt x="188544" y="55519"/>
                  </a:lnTo>
                  <a:lnTo>
                    <a:pt x="188544" y="61293"/>
                  </a:lnTo>
                  <a:cubicBezTo>
                    <a:pt x="188544" y="62956"/>
                    <a:pt x="189914" y="64326"/>
                    <a:pt x="191610" y="64326"/>
                  </a:cubicBezTo>
                  <a:cubicBezTo>
                    <a:pt x="193306" y="64326"/>
                    <a:pt x="194676" y="62956"/>
                    <a:pt x="194676" y="61293"/>
                  </a:cubicBezTo>
                  <a:lnTo>
                    <a:pt x="194676" y="54638"/>
                  </a:lnTo>
                  <a:cubicBezTo>
                    <a:pt x="194676" y="51735"/>
                    <a:pt x="192328" y="49386"/>
                    <a:pt x="189424" y="49386"/>
                  </a:cubicBezTo>
                  <a:lnTo>
                    <a:pt x="174680" y="49386"/>
                  </a:lnTo>
                  <a:cubicBezTo>
                    <a:pt x="171810" y="49386"/>
                    <a:pt x="169461" y="51735"/>
                    <a:pt x="169461" y="54638"/>
                  </a:cubicBezTo>
                  <a:lnTo>
                    <a:pt x="169461" y="58520"/>
                  </a:lnTo>
                  <a:lnTo>
                    <a:pt x="153640" y="58520"/>
                  </a:lnTo>
                  <a:cubicBezTo>
                    <a:pt x="151749" y="58520"/>
                    <a:pt x="150020" y="59531"/>
                    <a:pt x="149074" y="61130"/>
                  </a:cubicBezTo>
                  <a:lnTo>
                    <a:pt x="130285" y="93717"/>
                  </a:lnTo>
                  <a:cubicBezTo>
                    <a:pt x="128817" y="96229"/>
                    <a:pt x="129697" y="99458"/>
                    <a:pt x="132177" y="100893"/>
                  </a:cubicBezTo>
                  <a:lnTo>
                    <a:pt x="133808" y="101839"/>
                  </a:lnTo>
                  <a:lnTo>
                    <a:pt x="125555" y="116127"/>
                  </a:lnTo>
                  <a:cubicBezTo>
                    <a:pt x="124707" y="117595"/>
                    <a:pt x="124250" y="119258"/>
                    <a:pt x="124250" y="120954"/>
                  </a:cubicBezTo>
                  <a:lnTo>
                    <a:pt x="124250" y="188608"/>
                  </a:lnTo>
                  <a:cubicBezTo>
                    <a:pt x="124250" y="192098"/>
                    <a:pt x="121412" y="194969"/>
                    <a:pt x="117889" y="194969"/>
                  </a:cubicBezTo>
                  <a:cubicBezTo>
                    <a:pt x="114399" y="194969"/>
                    <a:pt x="111528" y="192098"/>
                    <a:pt x="111528" y="188608"/>
                  </a:cubicBezTo>
                  <a:lnTo>
                    <a:pt x="111528" y="56759"/>
                  </a:lnTo>
                  <a:cubicBezTo>
                    <a:pt x="111528" y="48277"/>
                    <a:pt x="104645" y="41362"/>
                    <a:pt x="96164" y="41362"/>
                  </a:cubicBezTo>
                  <a:lnTo>
                    <a:pt x="93979" y="41362"/>
                  </a:lnTo>
                  <a:lnTo>
                    <a:pt x="93979" y="38296"/>
                  </a:lnTo>
                  <a:cubicBezTo>
                    <a:pt x="93979" y="17191"/>
                    <a:pt x="76788" y="0"/>
                    <a:pt x="55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52"/>
          <p:cNvGrpSpPr/>
          <p:nvPr/>
        </p:nvGrpSpPr>
        <p:grpSpPr>
          <a:xfrm>
            <a:off x="2817281" y="1333894"/>
            <a:ext cx="546005" cy="522910"/>
            <a:chOff x="1184900" y="345750"/>
            <a:chExt cx="5224925" cy="5003925"/>
          </a:xfrm>
        </p:grpSpPr>
        <p:sp>
          <p:nvSpPr>
            <p:cNvPr id="2554" name="Google Shape;2554;p52"/>
            <p:cNvSpPr/>
            <p:nvPr/>
          </p:nvSpPr>
          <p:spPr>
            <a:xfrm>
              <a:off x="4595300" y="761100"/>
              <a:ext cx="1074050" cy="897625"/>
            </a:xfrm>
            <a:custGeom>
              <a:rect b="b" l="l" r="r" t="t"/>
              <a:pathLst>
                <a:path extrusionOk="0" h="35905" w="42962">
                  <a:moveTo>
                    <a:pt x="22476" y="6123"/>
                  </a:moveTo>
                  <a:cubicBezTo>
                    <a:pt x="27663" y="6123"/>
                    <a:pt x="32458" y="9548"/>
                    <a:pt x="33893" y="14898"/>
                  </a:cubicBezTo>
                  <a:cubicBezTo>
                    <a:pt x="35589" y="21193"/>
                    <a:pt x="31838" y="27685"/>
                    <a:pt x="25542" y="29381"/>
                  </a:cubicBezTo>
                  <a:cubicBezTo>
                    <a:pt x="24513" y="29657"/>
                    <a:pt x="23479" y="29789"/>
                    <a:pt x="22463" y="29789"/>
                  </a:cubicBezTo>
                  <a:cubicBezTo>
                    <a:pt x="17229" y="29789"/>
                    <a:pt x="12447" y="26296"/>
                    <a:pt x="11026" y="20998"/>
                  </a:cubicBezTo>
                  <a:cubicBezTo>
                    <a:pt x="9037" y="13528"/>
                    <a:pt x="14680" y="6123"/>
                    <a:pt x="22476" y="6123"/>
                  </a:cubicBezTo>
                  <a:close/>
                  <a:moveTo>
                    <a:pt x="22502" y="1"/>
                  </a:moveTo>
                  <a:cubicBezTo>
                    <a:pt x="16291" y="1"/>
                    <a:pt x="10244" y="3224"/>
                    <a:pt x="6916" y="8961"/>
                  </a:cubicBezTo>
                  <a:cubicBezTo>
                    <a:pt x="1" y="20965"/>
                    <a:pt x="8776" y="35905"/>
                    <a:pt x="22443" y="35905"/>
                  </a:cubicBezTo>
                  <a:cubicBezTo>
                    <a:pt x="28576" y="35905"/>
                    <a:pt x="34643" y="32741"/>
                    <a:pt x="38003" y="26934"/>
                  </a:cubicBezTo>
                  <a:cubicBezTo>
                    <a:pt x="42961" y="18323"/>
                    <a:pt x="40026" y="7362"/>
                    <a:pt x="31446" y="2404"/>
                  </a:cubicBezTo>
                  <a:cubicBezTo>
                    <a:pt x="28626" y="774"/>
                    <a:pt x="25545" y="1"/>
                    <a:pt x="225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4387350" y="739600"/>
              <a:ext cx="241425" cy="190900"/>
            </a:xfrm>
            <a:custGeom>
              <a:rect b="b" l="l" r="r" t="t"/>
              <a:pathLst>
                <a:path extrusionOk="0" h="7636" w="9657">
                  <a:moveTo>
                    <a:pt x="3528" y="1"/>
                  </a:moveTo>
                  <a:cubicBezTo>
                    <a:pt x="2467" y="1"/>
                    <a:pt x="1421" y="546"/>
                    <a:pt x="849" y="1535"/>
                  </a:cubicBezTo>
                  <a:cubicBezTo>
                    <a:pt x="1" y="3003"/>
                    <a:pt x="490" y="4895"/>
                    <a:pt x="1991" y="5711"/>
                  </a:cubicBezTo>
                  <a:cubicBezTo>
                    <a:pt x="4274" y="6983"/>
                    <a:pt x="4861" y="7635"/>
                    <a:pt x="6166" y="7635"/>
                  </a:cubicBezTo>
                  <a:cubicBezTo>
                    <a:pt x="7210" y="7635"/>
                    <a:pt x="8254" y="7113"/>
                    <a:pt x="8808" y="6135"/>
                  </a:cubicBezTo>
                  <a:cubicBezTo>
                    <a:pt x="9656" y="4667"/>
                    <a:pt x="9167" y="2775"/>
                    <a:pt x="7699" y="1959"/>
                  </a:cubicBezTo>
                  <a:lnTo>
                    <a:pt x="5024" y="394"/>
                  </a:lnTo>
                  <a:cubicBezTo>
                    <a:pt x="4557" y="128"/>
                    <a:pt x="4041" y="1"/>
                    <a:pt x="35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4387350" y="1488475"/>
              <a:ext cx="241425" cy="191250"/>
            </a:xfrm>
            <a:custGeom>
              <a:rect b="b" l="l" r="r" t="t"/>
              <a:pathLst>
                <a:path extrusionOk="0" h="7650" w="9657">
                  <a:moveTo>
                    <a:pt x="6172" y="1"/>
                  </a:moveTo>
                  <a:cubicBezTo>
                    <a:pt x="5650" y="1"/>
                    <a:pt x="5120" y="135"/>
                    <a:pt x="4633" y="416"/>
                  </a:cubicBezTo>
                  <a:lnTo>
                    <a:pt x="1991" y="1949"/>
                  </a:lnTo>
                  <a:cubicBezTo>
                    <a:pt x="523" y="2798"/>
                    <a:pt x="1" y="4657"/>
                    <a:pt x="849" y="6125"/>
                  </a:cubicBezTo>
                  <a:cubicBezTo>
                    <a:pt x="1416" y="7106"/>
                    <a:pt x="2448" y="7649"/>
                    <a:pt x="3499" y="7649"/>
                  </a:cubicBezTo>
                  <a:cubicBezTo>
                    <a:pt x="4021" y="7649"/>
                    <a:pt x="4548" y="7515"/>
                    <a:pt x="5024" y="7234"/>
                  </a:cubicBezTo>
                  <a:lnTo>
                    <a:pt x="7699" y="5701"/>
                  </a:lnTo>
                  <a:cubicBezTo>
                    <a:pt x="9167" y="4853"/>
                    <a:pt x="9656" y="2993"/>
                    <a:pt x="8808" y="1525"/>
                  </a:cubicBezTo>
                  <a:cubicBezTo>
                    <a:pt x="8242" y="545"/>
                    <a:pt x="7223" y="1"/>
                    <a:pt x="6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5080525" y="1843825"/>
              <a:ext cx="153350" cy="230000"/>
            </a:xfrm>
            <a:custGeom>
              <a:rect b="b" l="l" r="r" t="t"/>
              <a:pathLst>
                <a:path extrusionOk="0" h="9200" w="6134">
                  <a:moveTo>
                    <a:pt x="3067" y="1"/>
                  </a:moveTo>
                  <a:cubicBezTo>
                    <a:pt x="1371" y="1"/>
                    <a:pt x="1" y="1371"/>
                    <a:pt x="1" y="3067"/>
                  </a:cubicBezTo>
                  <a:lnTo>
                    <a:pt x="1" y="6133"/>
                  </a:lnTo>
                  <a:cubicBezTo>
                    <a:pt x="1" y="7829"/>
                    <a:pt x="1371" y="9199"/>
                    <a:pt x="3067" y="9199"/>
                  </a:cubicBezTo>
                  <a:cubicBezTo>
                    <a:pt x="4763" y="9199"/>
                    <a:pt x="6133" y="7829"/>
                    <a:pt x="6133" y="6133"/>
                  </a:cubicBezTo>
                  <a:lnTo>
                    <a:pt x="6133" y="3067"/>
                  </a:lnTo>
                  <a:cubicBezTo>
                    <a:pt x="6133" y="1371"/>
                    <a:pt x="4763" y="1"/>
                    <a:pt x="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5684825" y="1488475"/>
              <a:ext cx="241400" cy="191450"/>
            </a:xfrm>
            <a:custGeom>
              <a:rect b="b" l="l" r="r" t="t"/>
              <a:pathLst>
                <a:path extrusionOk="0" h="7658" w="9656">
                  <a:moveTo>
                    <a:pt x="3499" y="1"/>
                  </a:moveTo>
                  <a:cubicBezTo>
                    <a:pt x="2448" y="1"/>
                    <a:pt x="1415" y="545"/>
                    <a:pt x="848" y="1525"/>
                  </a:cubicBezTo>
                  <a:cubicBezTo>
                    <a:pt x="0" y="2993"/>
                    <a:pt x="489" y="4885"/>
                    <a:pt x="1990" y="5701"/>
                  </a:cubicBezTo>
                  <a:cubicBezTo>
                    <a:pt x="4273" y="6973"/>
                    <a:pt x="4860" y="7658"/>
                    <a:pt x="6165" y="7658"/>
                  </a:cubicBezTo>
                  <a:cubicBezTo>
                    <a:pt x="7209" y="7658"/>
                    <a:pt x="8253" y="7103"/>
                    <a:pt x="8807" y="6125"/>
                  </a:cubicBezTo>
                  <a:cubicBezTo>
                    <a:pt x="9656" y="4657"/>
                    <a:pt x="9166" y="2798"/>
                    <a:pt x="7698" y="1949"/>
                  </a:cubicBezTo>
                  <a:lnTo>
                    <a:pt x="5024" y="416"/>
                  </a:lnTo>
                  <a:cubicBezTo>
                    <a:pt x="4547" y="135"/>
                    <a:pt x="4021" y="1"/>
                    <a:pt x="3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2"/>
            <p:cNvSpPr/>
            <p:nvPr/>
          </p:nvSpPr>
          <p:spPr>
            <a:xfrm>
              <a:off x="5684825" y="739600"/>
              <a:ext cx="241400" cy="191500"/>
            </a:xfrm>
            <a:custGeom>
              <a:rect b="b" l="l" r="r" t="t"/>
              <a:pathLst>
                <a:path extrusionOk="0" h="7660" w="9656">
                  <a:moveTo>
                    <a:pt x="6143" y="1"/>
                  </a:moveTo>
                  <a:cubicBezTo>
                    <a:pt x="5630" y="1"/>
                    <a:pt x="5110" y="128"/>
                    <a:pt x="4632" y="394"/>
                  </a:cubicBezTo>
                  <a:lnTo>
                    <a:pt x="1990" y="1959"/>
                  </a:lnTo>
                  <a:cubicBezTo>
                    <a:pt x="522" y="2775"/>
                    <a:pt x="0" y="4667"/>
                    <a:pt x="848" y="6135"/>
                  </a:cubicBezTo>
                  <a:cubicBezTo>
                    <a:pt x="1415" y="7116"/>
                    <a:pt x="2448" y="7659"/>
                    <a:pt x="3499" y="7659"/>
                  </a:cubicBezTo>
                  <a:cubicBezTo>
                    <a:pt x="4021" y="7659"/>
                    <a:pt x="4547" y="7525"/>
                    <a:pt x="5024" y="7244"/>
                  </a:cubicBezTo>
                  <a:lnTo>
                    <a:pt x="7698" y="5711"/>
                  </a:lnTo>
                  <a:cubicBezTo>
                    <a:pt x="9166" y="4863"/>
                    <a:pt x="9656" y="3003"/>
                    <a:pt x="8807" y="1535"/>
                  </a:cubicBezTo>
                  <a:cubicBezTo>
                    <a:pt x="8236" y="546"/>
                    <a:pt x="7204" y="1"/>
                    <a:pt x="6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2"/>
            <p:cNvSpPr/>
            <p:nvPr/>
          </p:nvSpPr>
          <p:spPr>
            <a:xfrm>
              <a:off x="5080525" y="345750"/>
              <a:ext cx="153350" cy="230000"/>
            </a:xfrm>
            <a:custGeom>
              <a:rect b="b" l="l" r="r" t="t"/>
              <a:pathLst>
                <a:path extrusionOk="0" h="9200" w="6134">
                  <a:moveTo>
                    <a:pt x="3067" y="1"/>
                  </a:moveTo>
                  <a:cubicBezTo>
                    <a:pt x="1371" y="1"/>
                    <a:pt x="1" y="1371"/>
                    <a:pt x="1" y="3067"/>
                  </a:cubicBezTo>
                  <a:lnTo>
                    <a:pt x="1" y="6133"/>
                  </a:lnTo>
                  <a:cubicBezTo>
                    <a:pt x="1" y="7830"/>
                    <a:pt x="1371" y="9200"/>
                    <a:pt x="3067" y="9200"/>
                  </a:cubicBezTo>
                  <a:cubicBezTo>
                    <a:pt x="4763" y="9200"/>
                    <a:pt x="6133" y="7830"/>
                    <a:pt x="6133" y="6133"/>
                  </a:cubicBezTo>
                  <a:lnTo>
                    <a:pt x="6133" y="3067"/>
                  </a:lnTo>
                  <a:cubicBezTo>
                    <a:pt x="6133" y="1371"/>
                    <a:pt x="4763" y="1"/>
                    <a:pt x="30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2"/>
            <p:cNvSpPr/>
            <p:nvPr/>
          </p:nvSpPr>
          <p:spPr>
            <a:xfrm>
              <a:off x="5062600" y="4411400"/>
              <a:ext cx="402050" cy="637625"/>
            </a:xfrm>
            <a:custGeom>
              <a:rect b="b" l="l" r="r" t="t"/>
              <a:pathLst>
                <a:path extrusionOk="0" h="25505" w="16082">
                  <a:moveTo>
                    <a:pt x="8958" y="0"/>
                  </a:moveTo>
                  <a:cubicBezTo>
                    <a:pt x="7877" y="0"/>
                    <a:pt x="6824" y="585"/>
                    <a:pt x="6263" y="1616"/>
                  </a:cubicBezTo>
                  <a:lnTo>
                    <a:pt x="1077" y="11304"/>
                  </a:lnTo>
                  <a:cubicBezTo>
                    <a:pt x="0" y="13326"/>
                    <a:pt x="1468" y="15805"/>
                    <a:pt x="3784" y="15805"/>
                  </a:cubicBezTo>
                  <a:lnTo>
                    <a:pt x="7209" y="15805"/>
                  </a:lnTo>
                  <a:lnTo>
                    <a:pt x="4436" y="20992"/>
                  </a:lnTo>
                  <a:cubicBezTo>
                    <a:pt x="3621" y="22493"/>
                    <a:pt x="4175" y="24352"/>
                    <a:pt x="5676" y="25135"/>
                  </a:cubicBezTo>
                  <a:cubicBezTo>
                    <a:pt x="6139" y="25386"/>
                    <a:pt x="6632" y="25504"/>
                    <a:pt x="7118" y="25504"/>
                  </a:cubicBezTo>
                  <a:cubicBezTo>
                    <a:pt x="8207" y="25504"/>
                    <a:pt x="9255" y="24910"/>
                    <a:pt x="9819" y="23895"/>
                  </a:cubicBezTo>
                  <a:lnTo>
                    <a:pt x="15005" y="14207"/>
                  </a:lnTo>
                  <a:cubicBezTo>
                    <a:pt x="16082" y="12152"/>
                    <a:pt x="14614" y="9706"/>
                    <a:pt x="12298" y="9706"/>
                  </a:cubicBezTo>
                  <a:lnTo>
                    <a:pt x="8873" y="9706"/>
                  </a:lnTo>
                  <a:lnTo>
                    <a:pt x="11678" y="4519"/>
                  </a:lnTo>
                  <a:cubicBezTo>
                    <a:pt x="12461" y="3018"/>
                    <a:pt x="11906" y="1159"/>
                    <a:pt x="10406" y="376"/>
                  </a:cubicBezTo>
                  <a:cubicBezTo>
                    <a:pt x="9947" y="121"/>
                    <a:pt x="9449" y="0"/>
                    <a:pt x="8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1184900" y="1483375"/>
              <a:ext cx="5224925" cy="3866300"/>
            </a:xfrm>
            <a:custGeom>
              <a:rect b="b" l="l" r="r" t="t"/>
              <a:pathLst>
                <a:path extrusionOk="0" h="154652" w="208997">
                  <a:moveTo>
                    <a:pt x="48245" y="6133"/>
                  </a:moveTo>
                  <a:lnTo>
                    <a:pt x="46745" y="23813"/>
                  </a:lnTo>
                  <a:lnTo>
                    <a:pt x="24824" y="23813"/>
                  </a:lnTo>
                  <a:lnTo>
                    <a:pt x="29359" y="6133"/>
                  </a:lnTo>
                  <a:close/>
                  <a:moveTo>
                    <a:pt x="73395" y="6133"/>
                  </a:moveTo>
                  <a:lnTo>
                    <a:pt x="74896" y="23813"/>
                  </a:lnTo>
                  <a:lnTo>
                    <a:pt x="52877" y="23813"/>
                  </a:lnTo>
                  <a:lnTo>
                    <a:pt x="54411" y="6133"/>
                  </a:lnTo>
                  <a:close/>
                  <a:moveTo>
                    <a:pt x="98415" y="6133"/>
                  </a:moveTo>
                  <a:lnTo>
                    <a:pt x="102949" y="23813"/>
                  </a:lnTo>
                  <a:lnTo>
                    <a:pt x="81028" y="23813"/>
                  </a:lnTo>
                  <a:lnTo>
                    <a:pt x="79528" y="6133"/>
                  </a:lnTo>
                  <a:close/>
                  <a:moveTo>
                    <a:pt x="46223" y="29913"/>
                  </a:moveTo>
                  <a:lnTo>
                    <a:pt x="44722" y="47593"/>
                  </a:lnTo>
                  <a:lnTo>
                    <a:pt x="18757" y="47593"/>
                  </a:lnTo>
                  <a:lnTo>
                    <a:pt x="23259" y="29913"/>
                  </a:lnTo>
                  <a:close/>
                  <a:moveTo>
                    <a:pt x="75418" y="29913"/>
                  </a:moveTo>
                  <a:lnTo>
                    <a:pt x="76918" y="47593"/>
                  </a:lnTo>
                  <a:lnTo>
                    <a:pt x="50855" y="47593"/>
                  </a:lnTo>
                  <a:lnTo>
                    <a:pt x="52356" y="29913"/>
                  </a:lnTo>
                  <a:close/>
                  <a:moveTo>
                    <a:pt x="104515" y="29913"/>
                  </a:moveTo>
                  <a:lnTo>
                    <a:pt x="109049" y="47593"/>
                  </a:lnTo>
                  <a:lnTo>
                    <a:pt x="83051" y="47593"/>
                  </a:lnTo>
                  <a:lnTo>
                    <a:pt x="81550" y="29913"/>
                  </a:lnTo>
                  <a:close/>
                  <a:moveTo>
                    <a:pt x="44201" y="53725"/>
                  </a:moveTo>
                  <a:lnTo>
                    <a:pt x="42700" y="71373"/>
                  </a:lnTo>
                  <a:lnTo>
                    <a:pt x="12657" y="71373"/>
                  </a:lnTo>
                  <a:lnTo>
                    <a:pt x="17191" y="53725"/>
                  </a:lnTo>
                  <a:close/>
                  <a:moveTo>
                    <a:pt x="77440" y="53725"/>
                  </a:moveTo>
                  <a:lnTo>
                    <a:pt x="78941" y="71373"/>
                  </a:lnTo>
                  <a:lnTo>
                    <a:pt x="48833" y="71373"/>
                  </a:lnTo>
                  <a:lnTo>
                    <a:pt x="50333" y="53725"/>
                  </a:lnTo>
                  <a:close/>
                  <a:moveTo>
                    <a:pt x="110615" y="53693"/>
                  </a:moveTo>
                  <a:lnTo>
                    <a:pt x="115116" y="71373"/>
                  </a:lnTo>
                  <a:lnTo>
                    <a:pt x="85106" y="71373"/>
                  </a:lnTo>
                  <a:lnTo>
                    <a:pt x="83573" y="53693"/>
                  </a:lnTo>
                  <a:close/>
                  <a:moveTo>
                    <a:pt x="136123" y="68437"/>
                  </a:moveTo>
                  <a:cubicBezTo>
                    <a:pt x="136711" y="68437"/>
                    <a:pt x="137200" y="68926"/>
                    <a:pt x="137200" y="69546"/>
                  </a:cubicBezTo>
                  <a:lnTo>
                    <a:pt x="137200" y="77147"/>
                  </a:lnTo>
                  <a:cubicBezTo>
                    <a:pt x="133416" y="77603"/>
                    <a:pt x="130480" y="80833"/>
                    <a:pt x="130480" y="84714"/>
                  </a:cubicBezTo>
                  <a:lnTo>
                    <a:pt x="130480" y="91923"/>
                  </a:lnTo>
                  <a:lnTo>
                    <a:pt x="126696" y="91923"/>
                  </a:lnTo>
                  <a:lnTo>
                    <a:pt x="120694" y="68437"/>
                  </a:lnTo>
                  <a:close/>
                  <a:moveTo>
                    <a:pt x="142419" y="83214"/>
                  </a:moveTo>
                  <a:cubicBezTo>
                    <a:pt x="143234" y="83214"/>
                    <a:pt x="143920" y="83866"/>
                    <a:pt x="143920" y="84714"/>
                  </a:cubicBezTo>
                  <a:lnTo>
                    <a:pt x="143920" y="91923"/>
                  </a:lnTo>
                  <a:lnTo>
                    <a:pt x="136613" y="91923"/>
                  </a:lnTo>
                  <a:lnTo>
                    <a:pt x="136613" y="84714"/>
                  </a:lnTo>
                  <a:cubicBezTo>
                    <a:pt x="136613" y="83899"/>
                    <a:pt x="137298" y="83214"/>
                    <a:pt x="138113" y="83214"/>
                  </a:cubicBezTo>
                  <a:close/>
                  <a:moveTo>
                    <a:pt x="177714" y="45668"/>
                  </a:moveTo>
                  <a:cubicBezTo>
                    <a:pt x="180617" y="45668"/>
                    <a:pt x="182965" y="48050"/>
                    <a:pt x="182965" y="50953"/>
                  </a:cubicBezTo>
                  <a:lnTo>
                    <a:pt x="182965" y="77147"/>
                  </a:lnTo>
                  <a:cubicBezTo>
                    <a:pt x="179214" y="77603"/>
                    <a:pt x="176246" y="80833"/>
                    <a:pt x="176246" y="84714"/>
                  </a:cubicBezTo>
                  <a:lnTo>
                    <a:pt x="176246" y="91923"/>
                  </a:lnTo>
                  <a:lnTo>
                    <a:pt x="150052" y="91923"/>
                  </a:lnTo>
                  <a:lnTo>
                    <a:pt x="150052" y="84714"/>
                  </a:lnTo>
                  <a:cubicBezTo>
                    <a:pt x="150052" y="80833"/>
                    <a:pt x="147116" y="77603"/>
                    <a:pt x="143332" y="77147"/>
                  </a:cubicBezTo>
                  <a:lnTo>
                    <a:pt x="143332" y="69546"/>
                  </a:lnTo>
                  <a:cubicBezTo>
                    <a:pt x="143332" y="65566"/>
                    <a:pt x="140103" y="62304"/>
                    <a:pt x="136123" y="62304"/>
                  </a:cubicBezTo>
                  <a:lnTo>
                    <a:pt x="119128" y="62304"/>
                  </a:lnTo>
                  <a:lnTo>
                    <a:pt x="114855" y="45668"/>
                  </a:lnTo>
                  <a:close/>
                  <a:moveTo>
                    <a:pt x="188185" y="83214"/>
                  </a:moveTo>
                  <a:cubicBezTo>
                    <a:pt x="189000" y="83214"/>
                    <a:pt x="189685" y="83899"/>
                    <a:pt x="189685" y="84714"/>
                  </a:cubicBezTo>
                  <a:lnTo>
                    <a:pt x="189685" y="91923"/>
                  </a:lnTo>
                  <a:lnTo>
                    <a:pt x="182378" y="91923"/>
                  </a:lnTo>
                  <a:lnTo>
                    <a:pt x="182378" y="84714"/>
                  </a:lnTo>
                  <a:cubicBezTo>
                    <a:pt x="182378" y="83899"/>
                    <a:pt x="183063" y="83214"/>
                    <a:pt x="183879" y="83214"/>
                  </a:cubicBezTo>
                  <a:close/>
                  <a:moveTo>
                    <a:pt x="42178" y="77505"/>
                  </a:moveTo>
                  <a:lnTo>
                    <a:pt x="40678" y="95185"/>
                  </a:lnTo>
                  <a:lnTo>
                    <a:pt x="6557" y="95185"/>
                  </a:lnTo>
                  <a:lnTo>
                    <a:pt x="11091" y="77505"/>
                  </a:lnTo>
                  <a:close/>
                  <a:moveTo>
                    <a:pt x="79463" y="77505"/>
                  </a:moveTo>
                  <a:lnTo>
                    <a:pt x="80996" y="95185"/>
                  </a:lnTo>
                  <a:lnTo>
                    <a:pt x="46810" y="95185"/>
                  </a:lnTo>
                  <a:lnTo>
                    <a:pt x="48311" y="77505"/>
                  </a:lnTo>
                  <a:close/>
                  <a:moveTo>
                    <a:pt x="116682" y="77505"/>
                  </a:moveTo>
                  <a:lnTo>
                    <a:pt x="121216" y="95185"/>
                  </a:lnTo>
                  <a:lnTo>
                    <a:pt x="87128" y="95185"/>
                  </a:lnTo>
                  <a:lnTo>
                    <a:pt x="85595" y="77505"/>
                  </a:lnTo>
                  <a:close/>
                  <a:moveTo>
                    <a:pt x="202864" y="98023"/>
                  </a:moveTo>
                  <a:lnTo>
                    <a:pt x="202864" y="105102"/>
                  </a:lnTo>
                  <a:lnTo>
                    <a:pt x="123434" y="105102"/>
                  </a:lnTo>
                  <a:lnTo>
                    <a:pt x="123434" y="101155"/>
                  </a:lnTo>
                  <a:cubicBezTo>
                    <a:pt x="124609" y="100894"/>
                    <a:pt x="125652" y="100209"/>
                    <a:pt x="126435" y="99230"/>
                  </a:cubicBezTo>
                  <a:cubicBezTo>
                    <a:pt x="126729" y="98871"/>
                    <a:pt x="126957" y="98447"/>
                    <a:pt x="127120" y="98023"/>
                  </a:cubicBezTo>
                  <a:close/>
                  <a:moveTo>
                    <a:pt x="101024" y="101285"/>
                  </a:moveTo>
                  <a:lnTo>
                    <a:pt x="101024" y="148519"/>
                  </a:lnTo>
                  <a:lnTo>
                    <a:pt x="94664" y="148519"/>
                  </a:lnTo>
                  <a:lnTo>
                    <a:pt x="94664" y="101285"/>
                  </a:lnTo>
                  <a:close/>
                  <a:moveTo>
                    <a:pt x="29032" y="1"/>
                  </a:moveTo>
                  <a:cubicBezTo>
                    <a:pt x="26423" y="1"/>
                    <a:pt x="24139" y="1762"/>
                    <a:pt x="23487" y="4306"/>
                  </a:cubicBezTo>
                  <a:lnTo>
                    <a:pt x="392" y="94631"/>
                  </a:lnTo>
                  <a:cubicBezTo>
                    <a:pt x="1" y="96262"/>
                    <a:pt x="327" y="97925"/>
                    <a:pt x="1338" y="99230"/>
                  </a:cubicBezTo>
                  <a:cubicBezTo>
                    <a:pt x="2382" y="100535"/>
                    <a:pt x="3915" y="101285"/>
                    <a:pt x="5579" y="101285"/>
                  </a:cubicBezTo>
                  <a:lnTo>
                    <a:pt x="17844" y="101285"/>
                  </a:lnTo>
                  <a:lnTo>
                    <a:pt x="17844" y="124119"/>
                  </a:lnTo>
                  <a:cubicBezTo>
                    <a:pt x="17844" y="125815"/>
                    <a:pt x="19214" y="127185"/>
                    <a:pt x="20877" y="127185"/>
                  </a:cubicBezTo>
                  <a:cubicBezTo>
                    <a:pt x="22574" y="127185"/>
                    <a:pt x="23944" y="125815"/>
                    <a:pt x="23944" y="124119"/>
                  </a:cubicBezTo>
                  <a:lnTo>
                    <a:pt x="23944" y="101285"/>
                  </a:lnTo>
                  <a:lnTo>
                    <a:pt x="30305" y="101285"/>
                  </a:lnTo>
                  <a:lnTo>
                    <a:pt x="30305" y="148519"/>
                  </a:lnTo>
                  <a:lnTo>
                    <a:pt x="23944" y="148519"/>
                  </a:lnTo>
                  <a:lnTo>
                    <a:pt x="23944" y="138407"/>
                  </a:lnTo>
                  <a:cubicBezTo>
                    <a:pt x="23944" y="136710"/>
                    <a:pt x="22574" y="135340"/>
                    <a:pt x="20877" y="135340"/>
                  </a:cubicBezTo>
                  <a:cubicBezTo>
                    <a:pt x="19214" y="135340"/>
                    <a:pt x="17844" y="136710"/>
                    <a:pt x="17844" y="138407"/>
                  </a:cubicBezTo>
                  <a:lnTo>
                    <a:pt x="17844" y="150345"/>
                  </a:lnTo>
                  <a:cubicBezTo>
                    <a:pt x="17844" y="152727"/>
                    <a:pt x="19768" y="154651"/>
                    <a:pt x="22150" y="154651"/>
                  </a:cubicBezTo>
                  <a:lnTo>
                    <a:pt x="32131" y="154651"/>
                  </a:lnTo>
                  <a:cubicBezTo>
                    <a:pt x="34480" y="154651"/>
                    <a:pt x="36437" y="152727"/>
                    <a:pt x="36437" y="150345"/>
                  </a:cubicBezTo>
                  <a:lnTo>
                    <a:pt x="36437" y="101285"/>
                  </a:lnTo>
                  <a:lnTo>
                    <a:pt x="88564" y="101285"/>
                  </a:lnTo>
                  <a:lnTo>
                    <a:pt x="88564" y="150345"/>
                  </a:lnTo>
                  <a:cubicBezTo>
                    <a:pt x="88564" y="152727"/>
                    <a:pt x="90488" y="154651"/>
                    <a:pt x="92869" y="154651"/>
                  </a:cubicBezTo>
                  <a:lnTo>
                    <a:pt x="102851" y="154651"/>
                  </a:lnTo>
                  <a:cubicBezTo>
                    <a:pt x="105200" y="154651"/>
                    <a:pt x="107157" y="152727"/>
                    <a:pt x="107157" y="150345"/>
                  </a:cubicBezTo>
                  <a:lnTo>
                    <a:pt x="107157" y="101285"/>
                  </a:lnTo>
                  <a:lnTo>
                    <a:pt x="117302" y="101285"/>
                  </a:lnTo>
                  <a:lnTo>
                    <a:pt x="117302" y="105982"/>
                  </a:lnTo>
                  <a:cubicBezTo>
                    <a:pt x="117302" y="108853"/>
                    <a:pt x="119650" y="111202"/>
                    <a:pt x="122553" y="111202"/>
                  </a:cubicBezTo>
                  <a:lnTo>
                    <a:pt x="125489" y="111202"/>
                  </a:lnTo>
                  <a:lnTo>
                    <a:pt x="125489" y="149400"/>
                  </a:lnTo>
                  <a:cubicBezTo>
                    <a:pt x="125489" y="152303"/>
                    <a:pt x="127838" y="154651"/>
                    <a:pt x="130741" y="154651"/>
                  </a:cubicBezTo>
                  <a:lnTo>
                    <a:pt x="195557" y="154651"/>
                  </a:lnTo>
                  <a:cubicBezTo>
                    <a:pt x="198460" y="154651"/>
                    <a:pt x="200809" y="152303"/>
                    <a:pt x="200809" y="149400"/>
                  </a:cubicBezTo>
                  <a:lnTo>
                    <a:pt x="200809" y="138929"/>
                  </a:lnTo>
                  <a:cubicBezTo>
                    <a:pt x="200809" y="137232"/>
                    <a:pt x="199439" y="135862"/>
                    <a:pt x="197742" y="135862"/>
                  </a:cubicBezTo>
                  <a:cubicBezTo>
                    <a:pt x="196046" y="135862"/>
                    <a:pt x="194676" y="137232"/>
                    <a:pt x="194676" y="138929"/>
                  </a:cubicBezTo>
                  <a:lnTo>
                    <a:pt x="194676" y="148519"/>
                  </a:lnTo>
                  <a:lnTo>
                    <a:pt x="131622" y="148519"/>
                  </a:lnTo>
                  <a:lnTo>
                    <a:pt x="131622" y="111202"/>
                  </a:lnTo>
                  <a:lnTo>
                    <a:pt x="194676" y="111202"/>
                  </a:lnTo>
                  <a:lnTo>
                    <a:pt x="194676" y="124641"/>
                  </a:lnTo>
                  <a:cubicBezTo>
                    <a:pt x="194676" y="126337"/>
                    <a:pt x="196046" y="127707"/>
                    <a:pt x="197742" y="127707"/>
                  </a:cubicBezTo>
                  <a:cubicBezTo>
                    <a:pt x="199439" y="127707"/>
                    <a:pt x="200809" y="126337"/>
                    <a:pt x="200809" y="124641"/>
                  </a:cubicBezTo>
                  <a:lnTo>
                    <a:pt x="200809" y="111202"/>
                  </a:lnTo>
                  <a:lnTo>
                    <a:pt x="203744" y="111202"/>
                  </a:lnTo>
                  <a:cubicBezTo>
                    <a:pt x="206648" y="111202"/>
                    <a:pt x="208996" y="108853"/>
                    <a:pt x="208996" y="105982"/>
                  </a:cubicBezTo>
                  <a:lnTo>
                    <a:pt x="208996" y="97142"/>
                  </a:lnTo>
                  <a:cubicBezTo>
                    <a:pt x="208996" y="94272"/>
                    <a:pt x="206648" y="91923"/>
                    <a:pt x="203777" y="91923"/>
                  </a:cubicBezTo>
                  <a:lnTo>
                    <a:pt x="195818" y="91923"/>
                  </a:lnTo>
                  <a:lnTo>
                    <a:pt x="195818" y="84714"/>
                  </a:lnTo>
                  <a:cubicBezTo>
                    <a:pt x="195818" y="80833"/>
                    <a:pt x="192882" y="77603"/>
                    <a:pt x="189098" y="77147"/>
                  </a:cubicBezTo>
                  <a:lnTo>
                    <a:pt x="189098" y="50920"/>
                  </a:lnTo>
                  <a:cubicBezTo>
                    <a:pt x="189098" y="44657"/>
                    <a:pt x="183977" y="39568"/>
                    <a:pt x="177714" y="39568"/>
                  </a:cubicBezTo>
                  <a:lnTo>
                    <a:pt x="113289" y="39568"/>
                  </a:lnTo>
                  <a:lnTo>
                    <a:pt x="104286" y="4306"/>
                  </a:lnTo>
                  <a:cubicBezTo>
                    <a:pt x="103634" y="1762"/>
                    <a:pt x="101351" y="1"/>
                    <a:pt x="98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grpSp>
        <p:nvGrpSpPr>
          <p:cNvPr id="2567" name="Google Shape;2567;p53"/>
          <p:cNvGrpSpPr/>
          <p:nvPr/>
        </p:nvGrpSpPr>
        <p:grpSpPr>
          <a:xfrm>
            <a:off x="1840450" y="1831300"/>
            <a:ext cx="6156233" cy="2759675"/>
            <a:chOff x="1840530" y="1831300"/>
            <a:chExt cx="2499485" cy="2759675"/>
          </a:xfrm>
        </p:grpSpPr>
        <p:sp>
          <p:nvSpPr>
            <p:cNvPr id="2568" name="Google Shape;2568;p53"/>
            <p:cNvSpPr/>
            <p:nvPr/>
          </p:nvSpPr>
          <p:spPr>
            <a:xfrm>
              <a:off x="1840530" y="1831300"/>
              <a:ext cx="2499485" cy="2759675"/>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19050">
              <a:solidFill>
                <a:schemeClr val="accent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3"/>
            <p:cNvSpPr txBox="1"/>
            <p:nvPr/>
          </p:nvSpPr>
          <p:spPr>
            <a:xfrm>
              <a:off x="2158023" y="2363331"/>
              <a:ext cx="1864500" cy="1886100"/>
            </a:xfrm>
            <a:prstGeom prst="rect">
              <a:avLst/>
            </a:prstGeom>
            <a:noFill/>
            <a:ln>
              <a:noFill/>
            </a:ln>
          </p:spPr>
          <p:txBody>
            <a:bodyPr anchorCtr="0" anchor="ctr" bIns="0" lIns="0" spcFirstLastPara="1" rIns="0" wrap="square" tIns="0">
              <a:noAutofit/>
            </a:bodyPr>
            <a:lstStyle/>
            <a:p>
              <a:pPr indent="-304800" lvl="0" marL="457200" rtl="0" algn="l">
                <a:spcBef>
                  <a:spcPts val="0"/>
                </a:spcBef>
                <a:spcAft>
                  <a:spcPts val="0"/>
                </a:spcAft>
                <a:buClr>
                  <a:srgbClr val="61BC9B"/>
                </a:buClr>
                <a:buSzPts val="1200"/>
                <a:buFont typeface="Times New Roman"/>
                <a:buChar char="●"/>
              </a:pPr>
              <a:r>
                <a:rPr lang="en" sz="1200">
                  <a:solidFill>
                    <a:schemeClr val="dk1"/>
                  </a:solidFill>
                  <a:latin typeface="Times New Roman"/>
                  <a:ea typeface="Times New Roman"/>
                  <a:cs typeface="Times New Roman"/>
                  <a:sym typeface="Times New Roman"/>
                </a:rPr>
                <a:t>Delayed payments by </a:t>
              </a:r>
              <a:r>
                <a:rPr b="1" lang="en" sz="1200">
                  <a:solidFill>
                    <a:schemeClr val="dk1"/>
                  </a:solidFill>
                  <a:latin typeface="Times New Roman"/>
                  <a:ea typeface="Times New Roman"/>
                  <a:cs typeface="Times New Roman"/>
                  <a:sym typeface="Times New Roman"/>
                </a:rPr>
                <a:t>DISCOMs</a:t>
              </a:r>
              <a:r>
                <a:rPr lang="en" sz="1200">
                  <a:solidFill>
                    <a:schemeClr val="dk1"/>
                  </a:solidFill>
                  <a:latin typeface="Times New Roman"/>
                  <a:ea typeface="Times New Roman"/>
                  <a:cs typeface="Times New Roman"/>
                  <a:sym typeface="Times New Roman"/>
                </a:rPr>
                <a:t> to </a:t>
              </a:r>
              <a:r>
                <a:rPr b="1" lang="en" sz="1200">
                  <a:solidFill>
                    <a:schemeClr val="dk1"/>
                  </a:solidFill>
                  <a:latin typeface="Times New Roman"/>
                  <a:ea typeface="Times New Roman"/>
                  <a:cs typeface="Times New Roman"/>
                  <a:sym typeface="Times New Roman"/>
                </a:rPr>
                <a:t>GENCOs</a:t>
              </a:r>
              <a:endParaRPr b="1"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rgbClr val="61BC9B"/>
                </a:buClr>
                <a:buSzPts val="1200"/>
                <a:buFont typeface="Times New Roman"/>
                <a:buChar char="●"/>
              </a:pPr>
              <a:r>
                <a:rPr lang="en" sz="1200">
                  <a:solidFill>
                    <a:schemeClr val="dk1"/>
                  </a:solidFill>
                  <a:latin typeface="Times New Roman"/>
                  <a:ea typeface="Times New Roman"/>
                  <a:cs typeface="Times New Roman"/>
                  <a:sym typeface="Times New Roman"/>
                </a:rPr>
                <a:t>Advance payments by </a:t>
              </a:r>
              <a:r>
                <a:rPr b="1" lang="en" sz="1200">
                  <a:solidFill>
                    <a:schemeClr val="dk1"/>
                  </a:solidFill>
                  <a:latin typeface="Times New Roman"/>
                  <a:ea typeface="Times New Roman"/>
                  <a:cs typeface="Times New Roman"/>
                  <a:sym typeface="Times New Roman"/>
                </a:rPr>
                <a:t>DISCOMs</a:t>
              </a:r>
              <a:r>
                <a:rPr lang="en" sz="1200">
                  <a:solidFill>
                    <a:schemeClr val="dk1"/>
                  </a:solidFill>
                  <a:latin typeface="Times New Roman"/>
                  <a:ea typeface="Times New Roman"/>
                  <a:cs typeface="Times New Roman"/>
                  <a:sym typeface="Times New Roman"/>
                </a:rPr>
                <a:t> to </a:t>
              </a:r>
              <a:r>
                <a:rPr b="1" lang="en" sz="1200">
                  <a:solidFill>
                    <a:schemeClr val="dk1"/>
                  </a:solidFill>
                  <a:latin typeface="Times New Roman"/>
                  <a:ea typeface="Times New Roman"/>
                  <a:cs typeface="Times New Roman"/>
                  <a:sym typeface="Times New Roman"/>
                </a:rPr>
                <a:t>GENCOs</a:t>
              </a:r>
              <a:r>
                <a:rPr lang="en" sz="1200">
                  <a:solidFill>
                    <a:schemeClr val="dk1"/>
                  </a:solidFill>
                  <a:latin typeface="Times New Roman"/>
                  <a:ea typeface="Times New Roman"/>
                  <a:cs typeface="Times New Roman"/>
                  <a:sym typeface="Times New Roman"/>
                </a:rPr>
                <a:t> to Coal companies</a:t>
              </a:r>
              <a:endParaRPr sz="1200">
                <a:solidFill>
                  <a:schemeClr val="dk1"/>
                </a:solidFill>
                <a:latin typeface="Times New Roman"/>
                <a:ea typeface="Times New Roman"/>
                <a:cs typeface="Times New Roman"/>
                <a:sym typeface="Times New Roman"/>
              </a:endParaRPr>
            </a:p>
            <a:p>
              <a:pPr indent="-304800" lvl="0" marL="457200" rtl="0" algn="l">
                <a:spcBef>
                  <a:spcPts val="1000"/>
                </a:spcBef>
                <a:spcAft>
                  <a:spcPts val="0"/>
                </a:spcAft>
                <a:buClr>
                  <a:srgbClr val="61BC9B"/>
                </a:buClr>
                <a:buSzPts val="1200"/>
                <a:buFont typeface="Times New Roman"/>
                <a:buChar char="●"/>
              </a:pPr>
              <a:r>
                <a:rPr lang="en" sz="1200">
                  <a:solidFill>
                    <a:schemeClr val="dk1"/>
                  </a:solidFill>
                  <a:latin typeface="Times New Roman"/>
                  <a:ea typeface="Times New Roman"/>
                  <a:cs typeface="Times New Roman"/>
                  <a:sym typeface="Times New Roman"/>
                </a:rPr>
                <a:t>Part pre-payment by </a:t>
              </a:r>
              <a:r>
                <a:rPr b="1" lang="en" sz="1200">
                  <a:solidFill>
                    <a:schemeClr val="dk1"/>
                  </a:solidFill>
                  <a:latin typeface="Times New Roman"/>
                  <a:ea typeface="Times New Roman"/>
                  <a:cs typeface="Times New Roman"/>
                  <a:sym typeface="Times New Roman"/>
                </a:rPr>
                <a:t>DISCOMs</a:t>
              </a:r>
              <a:r>
                <a:rPr lang="en" sz="1200">
                  <a:solidFill>
                    <a:schemeClr val="dk1"/>
                  </a:solidFill>
                  <a:latin typeface="Times New Roman"/>
                  <a:ea typeface="Times New Roman"/>
                  <a:cs typeface="Times New Roman"/>
                  <a:sym typeface="Times New Roman"/>
                </a:rPr>
                <a:t> to generate </a:t>
              </a:r>
              <a:r>
                <a:rPr b="1" lang="en" sz="1200">
                  <a:solidFill>
                    <a:schemeClr val="dk1"/>
                  </a:solidFill>
                  <a:latin typeface="Times New Roman"/>
                  <a:ea typeface="Times New Roman"/>
                  <a:cs typeface="Times New Roman"/>
                  <a:sym typeface="Times New Roman"/>
                </a:rPr>
                <a:t>PCS </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1000"/>
                </a:spcBef>
                <a:spcAft>
                  <a:spcPts val="0"/>
                </a:spcAft>
                <a:buClr>
                  <a:srgbClr val="61BC9B"/>
                </a:buClr>
                <a:buSzPts val="1200"/>
                <a:buFont typeface="Times New Roman"/>
                <a:buChar char="●"/>
              </a:pPr>
              <a:r>
                <a:rPr lang="en" sz="1200">
                  <a:solidFill>
                    <a:schemeClr val="dk1"/>
                  </a:solidFill>
                  <a:latin typeface="Times New Roman"/>
                  <a:ea typeface="Times New Roman"/>
                  <a:cs typeface="Times New Roman"/>
                  <a:sym typeface="Times New Roman"/>
                </a:rPr>
                <a:t>Reforms in management structure of </a:t>
              </a:r>
              <a:r>
                <a:rPr b="1" lang="en" sz="1200">
                  <a:solidFill>
                    <a:schemeClr val="dk1"/>
                  </a:solidFill>
                  <a:latin typeface="Times New Roman"/>
                  <a:ea typeface="Times New Roman"/>
                  <a:cs typeface="Times New Roman"/>
                  <a:sym typeface="Times New Roman"/>
                </a:rPr>
                <a:t>DISCOMs</a:t>
              </a:r>
              <a:r>
                <a:rPr lang="en" sz="1200">
                  <a:solidFill>
                    <a:schemeClr val="dk1"/>
                  </a:solidFill>
                  <a:latin typeface="Times New Roman"/>
                  <a:ea typeface="Times New Roman"/>
                  <a:cs typeface="Times New Roman"/>
                  <a:sym typeface="Times New Roman"/>
                </a:rPr>
                <a:t>, accountability of </a:t>
              </a:r>
              <a:r>
                <a:rPr b="1" lang="en" sz="1200">
                  <a:solidFill>
                    <a:schemeClr val="dk1"/>
                  </a:solidFill>
                  <a:latin typeface="Times New Roman"/>
                  <a:ea typeface="Times New Roman"/>
                  <a:cs typeface="Times New Roman"/>
                  <a:sym typeface="Times New Roman"/>
                </a:rPr>
                <a:t>SERCs </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61BC9B"/>
                </a:buClr>
                <a:buSzPts val="1200"/>
                <a:buFont typeface="Times New Roman"/>
                <a:buChar char="●"/>
              </a:pPr>
              <a:r>
                <a:rPr lang="en" sz="1200">
                  <a:solidFill>
                    <a:schemeClr val="dk1"/>
                  </a:solidFill>
                  <a:latin typeface="Times New Roman"/>
                  <a:ea typeface="Times New Roman"/>
                  <a:cs typeface="Times New Roman"/>
                  <a:sym typeface="Times New Roman"/>
                </a:rPr>
                <a:t>Arrangement by State Government for Direct transfer of bill amount to </a:t>
              </a:r>
              <a:r>
                <a:rPr b="1" lang="en" sz="1200">
                  <a:solidFill>
                    <a:schemeClr val="dk1"/>
                  </a:solidFill>
                  <a:latin typeface="Times New Roman"/>
                  <a:ea typeface="Times New Roman"/>
                  <a:cs typeface="Times New Roman"/>
                  <a:sym typeface="Times New Roman"/>
                </a:rPr>
                <a:t>DISCOM</a:t>
              </a:r>
              <a:r>
                <a:rPr lang="en" sz="1200">
                  <a:solidFill>
                    <a:schemeClr val="dk1"/>
                  </a:solidFill>
                  <a:latin typeface="Times New Roman"/>
                  <a:ea typeface="Times New Roman"/>
                  <a:cs typeface="Times New Roman"/>
                  <a:sym typeface="Times New Roman"/>
                </a:rPr>
                <a:t> by building an Electronic platform .</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grpSp>
      <p:sp>
        <p:nvSpPr>
          <p:cNvPr id="2570" name="Google Shape;2570;p53"/>
          <p:cNvSpPr txBox="1"/>
          <p:nvPr>
            <p:ph type="title"/>
          </p:nvPr>
        </p:nvSpPr>
        <p:spPr>
          <a:xfrm>
            <a:off x="2596263" y="564225"/>
            <a:ext cx="4644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Payment Collection Security</a:t>
            </a:r>
            <a:endParaRPr b="1">
              <a:latin typeface="Times New Roman"/>
              <a:ea typeface="Times New Roman"/>
              <a:cs typeface="Times New Roman"/>
              <a:sym typeface="Times New Roman"/>
            </a:endParaRPr>
          </a:p>
        </p:txBody>
      </p:sp>
      <p:sp>
        <p:nvSpPr>
          <p:cNvPr id="2571" name="Google Shape;2571;p53"/>
          <p:cNvSpPr/>
          <p:nvPr/>
        </p:nvSpPr>
        <p:spPr>
          <a:xfrm>
            <a:off x="4282376" y="112939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2" name="Google Shape;2572;p53"/>
          <p:cNvGrpSpPr/>
          <p:nvPr/>
        </p:nvGrpSpPr>
        <p:grpSpPr>
          <a:xfrm>
            <a:off x="4660395" y="1339403"/>
            <a:ext cx="516336" cy="511907"/>
            <a:chOff x="1333200" y="399175"/>
            <a:chExt cx="4945750" cy="4903325"/>
          </a:xfrm>
        </p:grpSpPr>
        <p:sp>
          <p:nvSpPr>
            <p:cNvPr id="2573" name="Google Shape;2573;p53"/>
            <p:cNvSpPr/>
            <p:nvPr/>
          </p:nvSpPr>
          <p:spPr>
            <a:xfrm>
              <a:off x="2067650" y="399175"/>
              <a:ext cx="3476425" cy="4903325"/>
            </a:xfrm>
            <a:custGeom>
              <a:rect b="b" l="l" r="r" t="t"/>
              <a:pathLst>
                <a:path extrusionOk="0" h="196133" w="139057">
                  <a:moveTo>
                    <a:pt x="29082" y="72372"/>
                  </a:moveTo>
                  <a:cubicBezTo>
                    <a:pt x="33646" y="72777"/>
                    <a:pt x="42481" y="74323"/>
                    <a:pt x="48334" y="80176"/>
                  </a:cubicBezTo>
                  <a:cubicBezTo>
                    <a:pt x="54021" y="85845"/>
                    <a:pt x="55641" y="94348"/>
                    <a:pt x="56101" y="99023"/>
                  </a:cubicBezTo>
                  <a:cubicBezTo>
                    <a:pt x="56009" y="99097"/>
                    <a:pt x="55917" y="99189"/>
                    <a:pt x="55825" y="99281"/>
                  </a:cubicBezTo>
                  <a:cubicBezTo>
                    <a:pt x="55788" y="99318"/>
                    <a:pt x="55770" y="99355"/>
                    <a:pt x="55733" y="99391"/>
                  </a:cubicBezTo>
                  <a:cubicBezTo>
                    <a:pt x="51077" y="98931"/>
                    <a:pt x="42591" y="97311"/>
                    <a:pt x="36886" y="91624"/>
                  </a:cubicBezTo>
                  <a:cubicBezTo>
                    <a:pt x="31051" y="85771"/>
                    <a:pt x="29487" y="76918"/>
                    <a:pt x="29082" y="72372"/>
                  </a:cubicBezTo>
                  <a:close/>
                  <a:moveTo>
                    <a:pt x="109994" y="72353"/>
                  </a:moveTo>
                  <a:lnTo>
                    <a:pt x="109994" y="72353"/>
                  </a:lnTo>
                  <a:cubicBezTo>
                    <a:pt x="109589" y="76918"/>
                    <a:pt x="108042" y="85734"/>
                    <a:pt x="102171" y="91624"/>
                  </a:cubicBezTo>
                  <a:cubicBezTo>
                    <a:pt x="96318" y="97459"/>
                    <a:pt x="87465" y="99023"/>
                    <a:pt x="82900" y="99428"/>
                  </a:cubicBezTo>
                  <a:cubicBezTo>
                    <a:pt x="83305" y="94882"/>
                    <a:pt x="84851" y="86047"/>
                    <a:pt x="90723" y="80176"/>
                  </a:cubicBezTo>
                  <a:cubicBezTo>
                    <a:pt x="96576" y="74323"/>
                    <a:pt x="105429" y="72777"/>
                    <a:pt x="109994" y="72353"/>
                  </a:cubicBezTo>
                  <a:close/>
                  <a:moveTo>
                    <a:pt x="98564" y="143492"/>
                  </a:moveTo>
                  <a:cubicBezTo>
                    <a:pt x="103055" y="143492"/>
                    <a:pt x="103257" y="150394"/>
                    <a:pt x="98784" y="150651"/>
                  </a:cubicBezTo>
                  <a:lnTo>
                    <a:pt x="43714" y="153928"/>
                  </a:lnTo>
                  <a:cubicBezTo>
                    <a:pt x="43646" y="153932"/>
                    <a:pt x="43578" y="153933"/>
                    <a:pt x="43510" y="153933"/>
                  </a:cubicBezTo>
                  <a:cubicBezTo>
                    <a:pt x="42592" y="153933"/>
                    <a:pt x="41732" y="153588"/>
                    <a:pt x="41064" y="152971"/>
                  </a:cubicBezTo>
                  <a:cubicBezTo>
                    <a:pt x="40328" y="152290"/>
                    <a:pt x="39923" y="151369"/>
                    <a:pt x="39923" y="150375"/>
                  </a:cubicBezTo>
                  <a:cubicBezTo>
                    <a:pt x="39904" y="148461"/>
                    <a:pt x="41377" y="146878"/>
                    <a:pt x="43291" y="146768"/>
                  </a:cubicBezTo>
                  <a:lnTo>
                    <a:pt x="98361" y="143492"/>
                  </a:lnTo>
                  <a:close/>
                  <a:moveTo>
                    <a:pt x="89600" y="156965"/>
                  </a:moveTo>
                  <a:cubicBezTo>
                    <a:pt x="89600" y="156983"/>
                    <a:pt x="89600" y="157001"/>
                    <a:pt x="89600" y="157020"/>
                  </a:cubicBezTo>
                  <a:lnTo>
                    <a:pt x="89600" y="164235"/>
                  </a:lnTo>
                  <a:lnTo>
                    <a:pt x="49457" y="166628"/>
                  </a:lnTo>
                  <a:lnTo>
                    <a:pt x="49457" y="159339"/>
                  </a:lnTo>
                  <a:lnTo>
                    <a:pt x="89600" y="156965"/>
                  </a:lnTo>
                  <a:close/>
                  <a:moveTo>
                    <a:pt x="98570" y="169475"/>
                  </a:moveTo>
                  <a:cubicBezTo>
                    <a:pt x="99473" y="169475"/>
                    <a:pt x="100345" y="169806"/>
                    <a:pt x="101011" y="170438"/>
                  </a:cubicBezTo>
                  <a:cubicBezTo>
                    <a:pt x="103257" y="172536"/>
                    <a:pt x="101840" y="176456"/>
                    <a:pt x="98784" y="176640"/>
                  </a:cubicBezTo>
                  <a:lnTo>
                    <a:pt x="85072" y="177450"/>
                  </a:lnTo>
                  <a:cubicBezTo>
                    <a:pt x="81460" y="177667"/>
                    <a:pt x="81711" y="183199"/>
                    <a:pt x="85199" y="183199"/>
                  </a:cubicBezTo>
                  <a:cubicBezTo>
                    <a:pt x="85266" y="183199"/>
                    <a:pt x="85334" y="183197"/>
                    <a:pt x="85403" y="183193"/>
                  </a:cubicBezTo>
                  <a:lnTo>
                    <a:pt x="89029" y="182972"/>
                  </a:lnTo>
                  <a:lnTo>
                    <a:pt x="89029" y="182972"/>
                  </a:lnTo>
                  <a:cubicBezTo>
                    <a:pt x="87557" y="187279"/>
                    <a:pt x="83471" y="190390"/>
                    <a:pt x="78685" y="190390"/>
                  </a:cubicBezTo>
                  <a:lnTo>
                    <a:pt x="60371" y="190390"/>
                  </a:lnTo>
                  <a:cubicBezTo>
                    <a:pt x="56469" y="190390"/>
                    <a:pt x="53028" y="188328"/>
                    <a:pt x="51095" y="185218"/>
                  </a:cubicBezTo>
                  <a:lnTo>
                    <a:pt x="72390" y="183966"/>
                  </a:lnTo>
                  <a:cubicBezTo>
                    <a:pt x="76008" y="183749"/>
                    <a:pt x="75733" y="178218"/>
                    <a:pt x="72230" y="178218"/>
                  </a:cubicBezTo>
                  <a:cubicBezTo>
                    <a:pt x="72168" y="178218"/>
                    <a:pt x="72105" y="178220"/>
                    <a:pt x="72041" y="178223"/>
                  </a:cubicBezTo>
                  <a:lnTo>
                    <a:pt x="43714" y="179898"/>
                  </a:lnTo>
                  <a:cubicBezTo>
                    <a:pt x="43621" y="179904"/>
                    <a:pt x="43530" y="179907"/>
                    <a:pt x="43441" y="179907"/>
                  </a:cubicBezTo>
                  <a:cubicBezTo>
                    <a:pt x="39080" y="179907"/>
                    <a:pt x="38782" y="173009"/>
                    <a:pt x="43291" y="172738"/>
                  </a:cubicBezTo>
                  <a:lnTo>
                    <a:pt x="98361" y="169481"/>
                  </a:lnTo>
                  <a:cubicBezTo>
                    <a:pt x="98431" y="169477"/>
                    <a:pt x="98501" y="169475"/>
                    <a:pt x="98570" y="169475"/>
                  </a:cubicBezTo>
                  <a:close/>
                  <a:moveTo>
                    <a:pt x="69538" y="0"/>
                  </a:moveTo>
                  <a:cubicBezTo>
                    <a:pt x="60095" y="0"/>
                    <a:pt x="50966" y="1841"/>
                    <a:pt x="42352" y="5503"/>
                  </a:cubicBezTo>
                  <a:cubicBezTo>
                    <a:pt x="39371" y="6767"/>
                    <a:pt x="40726" y="11041"/>
                    <a:pt x="43428" y="11041"/>
                  </a:cubicBezTo>
                  <a:cubicBezTo>
                    <a:pt x="43796" y="11041"/>
                    <a:pt x="44188" y="10962"/>
                    <a:pt x="44598" y="10786"/>
                  </a:cubicBezTo>
                  <a:cubicBezTo>
                    <a:pt x="52494" y="7436"/>
                    <a:pt x="60887" y="5743"/>
                    <a:pt x="69538" y="5743"/>
                  </a:cubicBezTo>
                  <a:cubicBezTo>
                    <a:pt x="104693" y="5743"/>
                    <a:pt x="133314" y="34345"/>
                    <a:pt x="133314" y="69519"/>
                  </a:cubicBezTo>
                  <a:cubicBezTo>
                    <a:pt x="133314" y="82845"/>
                    <a:pt x="129246" y="95618"/>
                    <a:pt x="121552" y="106441"/>
                  </a:cubicBezTo>
                  <a:cubicBezTo>
                    <a:pt x="114024" y="117024"/>
                    <a:pt x="103625" y="124975"/>
                    <a:pt x="91496" y="129430"/>
                  </a:cubicBezTo>
                  <a:cubicBezTo>
                    <a:pt x="90355" y="129853"/>
                    <a:pt x="89618" y="130920"/>
                    <a:pt x="89618" y="132135"/>
                  </a:cubicBezTo>
                  <a:lnTo>
                    <a:pt x="89618" y="138264"/>
                  </a:lnTo>
                  <a:lnTo>
                    <a:pt x="72409" y="139277"/>
                  </a:lnTo>
                  <a:lnTo>
                    <a:pt x="72409" y="113361"/>
                  </a:lnTo>
                  <a:lnTo>
                    <a:pt x="81023" y="105300"/>
                  </a:lnTo>
                  <a:cubicBezTo>
                    <a:pt x="84980" y="105189"/>
                    <a:pt x="97772" y="104140"/>
                    <a:pt x="106220" y="95673"/>
                  </a:cubicBezTo>
                  <a:cubicBezTo>
                    <a:pt x="116123" y="85789"/>
                    <a:pt x="115883" y="69942"/>
                    <a:pt x="115865" y="69279"/>
                  </a:cubicBezTo>
                  <a:cubicBezTo>
                    <a:pt x="115828" y="67752"/>
                    <a:pt x="114595" y="66500"/>
                    <a:pt x="113067" y="66463"/>
                  </a:cubicBezTo>
                  <a:cubicBezTo>
                    <a:pt x="113036" y="66463"/>
                    <a:pt x="112972" y="66463"/>
                    <a:pt x="112878" y="66463"/>
                  </a:cubicBezTo>
                  <a:cubicBezTo>
                    <a:pt x="110937" y="66463"/>
                    <a:pt x="96100" y="66681"/>
                    <a:pt x="86655" y="76108"/>
                  </a:cubicBezTo>
                  <a:cubicBezTo>
                    <a:pt x="78317" y="84464"/>
                    <a:pt x="77176" y="97035"/>
                    <a:pt x="77047" y="101177"/>
                  </a:cubicBezTo>
                  <a:lnTo>
                    <a:pt x="72409" y="105502"/>
                  </a:lnTo>
                  <a:lnTo>
                    <a:pt x="72409" y="77801"/>
                  </a:lnTo>
                  <a:cubicBezTo>
                    <a:pt x="73826" y="76274"/>
                    <a:pt x="76716" y="72924"/>
                    <a:pt x="79164" y="68396"/>
                  </a:cubicBezTo>
                  <a:cubicBezTo>
                    <a:pt x="80369" y="66186"/>
                    <a:pt x="78405" y="64207"/>
                    <a:pt x="76474" y="64207"/>
                  </a:cubicBezTo>
                  <a:cubicBezTo>
                    <a:pt x="75574" y="64207"/>
                    <a:pt x="74682" y="64637"/>
                    <a:pt x="74121" y="65672"/>
                  </a:cubicBezTo>
                  <a:cubicBezTo>
                    <a:pt x="72703" y="68286"/>
                    <a:pt x="71084" y="70476"/>
                    <a:pt x="69814" y="72022"/>
                  </a:cubicBezTo>
                  <a:lnTo>
                    <a:pt x="69243" y="72022"/>
                  </a:lnTo>
                  <a:cubicBezTo>
                    <a:pt x="66280" y="68396"/>
                    <a:pt x="61439" y="61236"/>
                    <a:pt x="61439" y="53230"/>
                  </a:cubicBezTo>
                  <a:cubicBezTo>
                    <a:pt x="61439" y="44965"/>
                    <a:pt x="66611" y="37603"/>
                    <a:pt x="69538" y="34088"/>
                  </a:cubicBezTo>
                  <a:cubicBezTo>
                    <a:pt x="72464" y="37603"/>
                    <a:pt x="77618" y="44929"/>
                    <a:pt x="77618" y="53230"/>
                  </a:cubicBezTo>
                  <a:cubicBezTo>
                    <a:pt x="77618" y="53911"/>
                    <a:pt x="77581" y="54592"/>
                    <a:pt x="77526" y="55254"/>
                  </a:cubicBezTo>
                  <a:cubicBezTo>
                    <a:pt x="77327" y="57237"/>
                    <a:pt x="78896" y="58317"/>
                    <a:pt x="80441" y="58317"/>
                  </a:cubicBezTo>
                  <a:cubicBezTo>
                    <a:pt x="81764" y="58317"/>
                    <a:pt x="83070" y="57524"/>
                    <a:pt x="83231" y="55825"/>
                  </a:cubicBezTo>
                  <a:cubicBezTo>
                    <a:pt x="83324" y="54960"/>
                    <a:pt x="83360" y="54095"/>
                    <a:pt x="83360" y="53230"/>
                  </a:cubicBezTo>
                  <a:cubicBezTo>
                    <a:pt x="83360" y="39241"/>
                    <a:pt x="72004" y="28216"/>
                    <a:pt x="71507" y="27756"/>
                  </a:cubicBezTo>
                  <a:cubicBezTo>
                    <a:pt x="70955" y="27222"/>
                    <a:pt x="70242" y="26955"/>
                    <a:pt x="69528" y="26955"/>
                  </a:cubicBezTo>
                  <a:cubicBezTo>
                    <a:pt x="68815" y="26955"/>
                    <a:pt x="68102" y="27222"/>
                    <a:pt x="67550" y="27756"/>
                  </a:cubicBezTo>
                  <a:cubicBezTo>
                    <a:pt x="67053" y="28216"/>
                    <a:pt x="55696" y="39241"/>
                    <a:pt x="55696" y="53230"/>
                  </a:cubicBezTo>
                  <a:cubicBezTo>
                    <a:pt x="55696" y="65120"/>
                    <a:pt x="63887" y="74856"/>
                    <a:pt x="66666" y="77820"/>
                  </a:cubicBezTo>
                  <a:lnTo>
                    <a:pt x="66666" y="105484"/>
                  </a:lnTo>
                  <a:lnTo>
                    <a:pt x="62028" y="101140"/>
                  </a:lnTo>
                  <a:cubicBezTo>
                    <a:pt x="61881" y="96980"/>
                    <a:pt x="60721" y="84446"/>
                    <a:pt x="52402" y="76108"/>
                  </a:cubicBezTo>
                  <a:cubicBezTo>
                    <a:pt x="42957" y="66681"/>
                    <a:pt x="28120" y="66463"/>
                    <a:pt x="26195" y="66463"/>
                  </a:cubicBezTo>
                  <a:cubicBezTo>
                    <a:pt x="26101" y="66463"/>
                    <a:pt x="26038" y="66463"/>
                    <a:pt x="26008" y="66463"/>
                  </a:cubicBezTo>
                  <a:cubicBezTo>
                    <a:pt x="24462" y="66500"/>
                    <a:pt x="23229" y="67752"/>
                    <a:pt x="23192" y="69279"/>
                  </a:cubicBezTo>
                  <a:cubicBezTo>
                    <a:pt x="23173" y="69942"/>
                    <a:pt x="22934" y="85789"/>
                    <a:pt x="32836" y="95673"/>
                  </a:cubicBezTo>
                  <a:cubicBezTo>
                    <a:pt x="41321" y="104158"/>
                    <a:pt x="54150" y="105189"/>
                    <a:pt x="58071" y="105300"/>
                  </a:cubicBezTo>
                  <a:lnTo>
                    <a:pt x="66666" y="113361"/>
                  </a:lnTo>
                  <a:lnTo>
                    <a:pt x="66666" y="139608"/>
                  </a:lnTo>
                  <a:lnTo>
                    <a:pt x="49457" y="140639"/>
                  </a:lnTo>
                  <a:lnTo>
                    <a:pt x="49457" y="132117"/>
                  </a:lnTo>
                  <a:cubicBezTo>
                    <a:pt x="49457" y="130920"/>
                    <a:pt x="48702" y="129835"/>
                    <a:pt x="47561" y="129430"/>
                  </a:cubicBezTo>
                  <a:cubicBezTo>
                    <a:pt x="35432" y="124975"/>
                    <a:pt x="25032" y="117024"/>
                    <a:pt x="17504" y="106441"/>
                  </a:cubicBezTo>
                  <a:cubicBezTo>
                    <a:pt x="9811" y="95618"/>
                    <a:pt x="5743" y="82845"/>
                    <a:pt x="5743" y="69519"/>
                  </a:cubicBezTo>
                  <a:cubicBezTo>
                    <a:pt x="5743" y="59285"/>
                    <a:pt x="8099" y="49512"/>
                    <a:pt x="12737" y="40474"/>
                  </a:cubicBezTo>
                  <a:cubicBezTo>
                    <a:pt x="17155" y="31842"/>
                    <a:pt x="23615" y="24204"/>
                    <a:pt x="31401" y="18387"/>
                  </a:cubicBezTo>
                  <a:cubicBezTo>
                    <a:pt x="33845" y="16558"/>
                    <a:pt x="31988" y="13188"/>
                    <a:pt x="29623" y="13188"/>
                  </a:cubicBezTo>
                  <a:cubicBezTo>
                    <a:pt x="29086" y="13188"/>
                    <a:pt x="28523" y="13362"/>
                    <a:pt x="27977" y="13768"/>
                  </a:cubicBezTo>
                  <a:cubicBezTo>
                    <a:pt x="19474" y="20118"/>
                    <a:pt x="12443" y="28437"/>
                    <a:pt x="7620" y="37842"/>
                  </a:cubicBezTo>
                  <a:cubicBezTo>
                    <a:pt x="2559" y="47708"/>
                    <a:pt x="0" y="58365"/>
                    <a:pt x="0" y="69519"/>
                  </a:cubicBezTo>
                  <a:cubicBezTo>
                    <a:pt x="0" y="84041"/>
                    <a:pt x="4436" y="97956"/>
                    <a:pt x="12811" y="109754"/>
                  </a:cubicBezTo>
                  <a:cubicBezTo>
                    <a:pt x="20633" y="120742"/>
                    <a:pt x="31272" y="129135"/>
                    <a:pt x="43714" y="134105"/>
                  </a:cubicBezTo>
                  <a:lnTo>
                    <a:pt x="43714" y="140970"/>
                  </a:lnTo>
                  <a:cubicBezTo>
                    <a:pt x="31564" y="141244"/>
                    <a:pt x="31312" y="159673"/>
                    <a:pt x="43444" y="159673"/>
                  </a:cubicBezTo>
                  <a:cubicBezTo>
                    <a:pt x="43533" y="159673"/>
                    <a:pt x="43623" y="159672"/>
                    <a:pt x="43714" y="159670"/>
                  </a:cubicBezTo>
                  <a:lnTo>
                    <a:pt x="43714" y="166959"/>
                  </a:lnTo>
                  <a:cubicBezTo>
                    <a:pt x="31277" y="167372"/>
                    <a:pt x="31967" y="185618"/>
                    <a:pt x="43987" y="185618"/>
                  </a:cubicBezTo>
                  <a:cubicBezTo>
                    <a:pt x="44276" y="185618"/>
                    <a:pt x="44572" y="185607"/>
                    <a:pt x="44874" y="185586"/>
                  </a:cubicBezTo>
                  <a:cubicBezTo>
                    <a:pt x="47322" y="191752"/>
                    <a:pt x="53359" y="196132"/>
                    <a:pt x="60371" y="196132"/>
                  </a:cubicBezTo>
                  <a:lnTo>
                    <a:pt x="78685" y="196132"/>
                  </a:lnTo>
                  <a:cubicBezTo>
                    <a:pt x="86784" y="196132"/>
                    <a:pt x="93576" y="190298"/>
                    <a:pt x="95048" y="182622"/>
                  </a:cubicBezTo>
                  <a:lnTo>
                    <a:pt x="99116" y="182383"/>
                  </a:lnTo>
                  <a:cubicBezTo>
                    <a:pt x="110859" y="181678"/>
                    <a:pt x="110135" y="163719"/>
                    <a:pt x="98668" y="163719"/>
                  </a:cubicBezTo>
                  <a:cubicBezTo>
                    <a:pt x="98453" y="163719"/>
                    <a:pt x="98234" y="163725"/>
                    <a:pt x="98011" y="163738"/>
                  </a:cubicBezTo>
                  <a:lnTo>
                    <a:pt x="95361" y="163904"/>
                  </a:lnTo>
                  <a:lnTo>
                    <a:pt x="95361" y="157020"/>
                  </a:lnTo>
                  <a:cubicBezTo>
                    <a:pt x="95361" y="156891"/>
                    <a:pt x="95342" y="156744"/>
                    <a:pt x="95342" y="156615"/>
                  </a:cubicBezTo>
                  <a:lnTo>
                    <a:pt x="99116" y="156394"/>
                  </a:lnTo>
                  <a:cubicBezTo>
                    <a:pt x="110836" y="155708"/>
                    <a:pt x="110153" y="137747"/>
                    <a:pt x="98685" y="137747"/>
                  </a:cubicBezTo>
                  <a:cubicBezTo>
                    <a:pt x="98465" y="137747"/>
                    <a:pt x="98240" y="137754"/>
                    <a:pt x="98011" y="137767"/>
                  </a:cubicBezTo>
                  <a:lnTo>
                    <a:pt x="95361" y="137915"/>
                  </a:lnTo>
                  <a:lnTo>
                    <a:pt x="95361" y="134105"/>
                  </a:lnTo>
                  <a:cubicBezTo>
                    <a:pt x="107785" y="129135"/>
                    <a:pt x="118423" y="120760"/>
                    <a:pt x="126246" y="109754"/>
                  </a:cubicBezTo>
                  <a:cubicBezTo>
                    <a:pt x="134620" y="97956"/>
                    <a:pt x="139056" y="84041"/>
                    <a:pt x="139056" y="69519"/>
                  </a:cubicBezTo>
                  <a:cubicBezTo>
                    <a:pt x="139056" y="31179"/>
                    <a:pt x="107877" y="0"/>
                    <a:pt x="695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3"/>
            <p:cNvSpPr/>
            <p:nvPr/>
          </p:nvSpPr>
          <p:spPr>
            <a:xfrm>
              <a:off x="2019875" y="416800"/>
              <a:ext cx="483025" cy="431150"/>
            </a:xfrm>
            <a:custGeom>
              <a:rect b="b" l="l" r="r" t="t"/>
              <a:pathLst>
                <a:path extrusionOk="0" h="17246" w="19321">
                  <a:moveTo>
                    <a:pt x="4169" y="0"/>
                  </a:moveTo>
                  <a:cubicBezTo>
                    <a:pt x="1978" y="0"/>
                    <a:pt x="1" y="2845"/>
                    <a:pt x="1985" y="4872"/>
                  </a:cubicBezTo>
                  <a:lnTo>
                    <a:pt x="13231" y="16394"/>
                  </a:lnTo>
                  <a:cubicBezTo>
                    <a:pt x="13818" y="16994"/>
                    <a:pt x="14488" y="17246"/>
                    <a:pt x="15140" y="17246"/>
                  </a:cubicBezTo>
                  <a:cubicBezTo>
                    <a:pt x="17329" y="17246"/>
                    <a:pt x="19321" y="14409"/>
                    <a:pt x="17336" y="12382"/>
                  </a:cubicBezTo>
                  <a:lnTo>
                    <a:pt x="6090" y="860"/>
                  </a:lnTo>
                  <a:cubicBezTo>
                    <a:pt x="5497" y="254"/>
                    <a:pt x="4823" y="0"/>
                    <a:pt x="4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3"/>
            <p:cNvSpPr/>
            <p:nvPr/>
          </p:nvSpPr>
          <p:spPr>
            <a:xfrm>
              <a:off x="1641025" y="904525"/>
              <a:ext cx="553675" cy="349525"/>
            </a:xfrm>
            <a:custGeom>
              <a:rect b="b" l="l" r="r" t="t"/>
              <a:pathLst>
                <a:path extrusionOk="0" h="13981" w="22147">
                  <a:moveTo>
                    <a:pt x="4174" y="0"/>
                  </a:moveTo>
                  <a:cubicBezTo>
                    <a:pt x="1671" y="0"/>
                    <a:pt x="1" y="3766"/>
                    <a:pt x="2691" y="5352"/>
                  </a:cubicBezTo>
                  <a:lnTo>
                    <a:pt x="16513" y="13561"/>
                  </a:lnTo>
                  <a:cubicBezTo>
                    <a:pt x="17003" y="13853"/>
                    <a:pt x="17490" y="13981"/>
                    <a:pt x="17949" y="13981"/>
                  </a:cubicBezTo>
                  <a:cubicBezTo>
                    <a:pt x="20440" y="13981"/>
                    <a:pt x="22147" y="10228"/>
                    <a:pt x="19458" y="8628"/>
                  </a:cubicBezTo>
                  <a:lnTo>
                    <a:pt x="5617" y="419"/>
                  </a:lnTo>
                  <a:cubicBezTo>
                    <a:pt x="5123" y="127"/>
                    <a:pt x="4634" y="0"/>
                    <a:pt x="4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3"/>
            <p:cNvSpPr/>
            <p:nvPr/>
          </p:nvSpPr>
          <p:spPr>
            <a:xfrm>
              <a:off x="1406800" y="1473375"/>
              <a:ext cx="589175" cy="253100"/>
            </a:xfrm>
            <a:custGeom>
              <a:rect b="b" l="l" r="r" t="t"/>
              <a:pathLst>
                <a:path extrusionOk="0" h="10124" w="23567">
                  <a:moveTo>
                    <a:pt x="3976" y="1"/>
                  </a:moveTo>
                  <a:cubicBezTo>
                    <a:pt x="1036" y="1"/>
                    <a:pt x="0" y="4731"/>
                    <a:pt x="3262" y="5660"/>
                  </a:cubicBezTo>
                  <a:lnTo>
                    <a:pt x="18759" y="10004"/>
                  </a:lnTo>
                  <a:cubicBezTo>
                    <a:pt x="19049" y="10085"/>
                    <a:pt x="19325" y="10123"/>
                    <a:pt x="19587" y="10123"/>
                  </a:cubicBezTo>
                  <a:cubicBezTo>
                    <a:pt x="22515" y="10123"/>
                    <a:pt x="23567" y="5393"/>
                    <a:pt x="20305" y="4464"/>
                  </a:cubicBezTo>
                  <a:lnTo>
                    <a:pt x="4808" y="120"/>
                  </a:lnTo>
                  <a:cubicBezTo>
                    <a:pt x="4517" y="39"/>
                    <a:pt x="4239" y="1"/>
                    <a:pt x="3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3"/>
            <p:cNvSpPr/>
            <p:nvPr/>
          </p:nvSpPr>
          <p:spPr>
            <a:xfrm>
              <a:off x="1333200" y="2084625"/>
              <a:ext cx="587675" cy="148250"/>
            </a:xfrm>
            <a:custGeom>
              <a:rect b="b" l="l" r="r" t="t"/>
              <a:pathLst>
                <a:path extrusionOk="0" h="5930" w="23507">
                  <a:moveTo>
                    <a:pt x="3637" y="1"/>
                  </a:moveTo>
                  <a:cubicBezTo>
                    <a:pt x="75" y="1"/>
                    <a:pt x="1" y="5709"/>
                    <a:pt x="3684" y="5745"/>
                  </a:cubicBezTo>
                  <a:lnTo>
                    <a:pt x="19771" y="5929"/>
                  </a:lnTo>
                  <a:lnTo>
                    <a:pt x="19807" y="5929"/>
                  </a:lnTo>
                  <a:cubicBezTo>
                    <a:pt x="23470" y="5929"/>
                    <a:pt x="23507" y="242"/>
                    <a:pt x="19844" y="187"/>
                  </a:cubicBezTo>
                  <a:lnTo>
                    <a:pt x="3739" y="2"/>
                  </a:lnTo>
                  <a:cubicBezTo>
                    <a:pt x="3705" y="1"/>
                    <a:pt x="3671" y="1"/>
                    <a:pt x="3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3"/>
            <p:cNvSpPr/>
            <p:nvPr/>
          </p:nvSpPr>
          <p:spPr>
            <a:xfrm>
              <a:off x="1404925" y="2596300"/>
              <a:ext cx="569350" cy="243300"/>
            </a:xfrm>
            <a:custGeom>
              <a:rect b="b" l="l" r="r" t="t"/>
              <a:pathLst>
                <a:path extrusionOk="0" h="9732" w="22774">
                  <a:moveTo>
                    <a:pt x="19617" y="0"/>
                  </a:moveTo>
                  <a:cubicBezTo>
                    <a:pt x="19377" y="0"/>
                    <a:pt x="19133" y="31"/>
                    <a:pt x="18889" y="95"/>
                  </a:cubicBezTo>
                  <a:lnTo>
                    <a:pt x="3300" y="4070"/>
                  </a:lnTo>
                  <a:cubicBezTo>
                    <a:pt x="0" y="4921"/>
                    <a:pt x="960" y="9731"/>
                    <a:pt x="3942" y="9731"/>
                  </a:cubicBezTo>
                  <a:cubicBezTo>
                    <a:pt x="4187" y="9731"/>
                    <a:pt x="4446" y="9699"/>
                    <a:pt x="4717" y="9629"/>
                  </a:cubicBezTo>
                  <a:lnTo>
                    <a:pt x="20307" y="5653"/>
                  </a:lnTo>
                  <a:cubicBezTo>
                    <a:pt x="21853" y="5267"/>
                    <a:pt x="22773" y="3702"/>
                    <a:pt x="22387" y="2156"/>
                  </a:cubicBezTo>
                  <a:cubicBezTo>
                    <a:pt x="22061" y="869"/>
                    <a:pt x="20900" y="0"/>
                    <a:pt x="19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3"/>
            <p:cNvSpPr/>
            <p:nvPr/>
          </p:nvSpPr>
          <p:spPr>
            <a:xfrm>
              <a:off x="1635975" y="3068550"/>
              <a:ext cx="536600" cy="341200"/>
            </a:xfrm>
            <a:custGeom>
              <a:rect b="b" l="l" r="r" t="t"/>
              <a:pathLst>
                <a:path extrusionOk="0" h="13648" w="21464">
                  <a:moveTo>
                    <a:pt x="18183" y="1"/>
                  </a:moveTo>
                  <a:cubicBezTo>
                    <a:pt x="17710" y="1"/>
                    <a:pt x="17231" y="118"/>
                    <a:pt x="16789" y="365"/>
                  </a:cubicBezTo>
                  <a:lnTo>
                    <a:pt x="2745" y="8243"/>
                  </a:lnTo>
                  <a:cubicBezTo>
                    <a:pt x="0" y="9796"/>
                    <a:pt x="1653" y="13647"/>
                    <a:pt x="4184" y="13647"/>
                  </a:cubicBezTo>
                  <a:cubicBezTo>
                    <a:pt x="4623" y="13647"/>
                    <a:pt x="5088" y="13532"/>
                    <a:pt x="5561" y="13268"/>
                  </a:cubicBezTo>
                  <a:lnTo>
                    <a:pt x="19587" y="5390"/>
                  </a:lnTo>
                  <a:cubicBezTo>
                    <a:pt x="20985" y="4599"/>
                    <a:pt x="21464" y="2850"/>
                    <a:pt x="20691" y="1470"/>
                  </a:cubicBezTo>
                  <a:cubicBezTo>
                    <a:pt x="20165" y="531"/>
                    <a:pt x="19188" y="1"/>
                    <a:pt x="18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3"/>
            <p:cNvSpPr/>
            <p:nvPr/>
          </p:nvSpPr>
          <p:spPr>
            <a:xfrm>
              <a:off x="2013150" y="3474175"/>
              <a:ext cx="490250" cy="425100"/>
            </a:xfrm>
            <a:custGeom>
              <a:rect b="b" l="l" r="r" t="t"/>
              <a:pathLst>
                <a:path extrusionOk="0" h="17004" w="19610">
                  <a:moveTo>
                    <a:pt x="15423" y="0"/>
                  </a:moveTo>
                  <a:cubicBezTo>
                    <a:pt x="14786" y="0"/>
                    <a:pt x="14128" y="242"/>
                    <a:pt x="13537" y="816"/>
                  </a:cubicBezTo>
                  <a:lnTo>
                    <a:pt x="2033" y="12062"/>
                  </a:lnTo>
                  <a:cubicBezTo>
                    <a:pt x="0" y="14037"/>
                    <a:pt x="1954" y="17004"/>
                    <a:pt x="4169" y="17004"/>
                  </a:cubicBezTo>
                  <a:cubicBezTo>
                    <a:pt x="4802" y="17004"/>
                    <a:pt x="5457" y="16761"/>
                    <a:pt x="6046" y="16185"/>
                  </a:cubicBezTo>
                  <a:lnTo>
                    <a:pt x="17549" y="4939"/>
                  </a:lnTo>
                  <a:cubicBezTo>
                    <a:pt x="19609" y="2936"/>
                    <a:pt x="17645" y="0"/>
                    <a:pt x="15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3"/>
            <p:cNvSpPr/>
            <p:nvPr/>
          </p:nvSpPr>
          <p:spPr>
            <a:xfrm>
              <a:off x="5108850" y="3474450"/>
              <a:ext cx="483000" cy="431175"/>
            </a:xfrm>
            <a:custGeom>
              <a:rect b="b" l="l" r="r" t="t"/>
              <a:pathLst>
                <a:path extrusionOk="0" h="17247" w="19320">
                  <a:moveTo>
                    <a:pt x="4168" y="1"/>
                  </a:moveTo>
                  <a:cubicBezTo>
                    <a:pt x="1977" y="1"/>
                    <a:pt x="0" y="2846"/>
                    <a:pt x="1984" y="4873"/>
                  </a:cubicBezTo>
                  <a:lnTo>
                    <a:pt x="13230" y="16395"/>
                  </a:lnTo>
                  <a:cubicBezTo>
                    <a:pt x="13817" y="16994"/>
                    <a:pt x="14487" y="17246"/>
                    <a:pt x="15139" y="17246"/>
                  </a:cubicBezTo>
                  <a:cubicBezTo>
                    <a:pt x="17328" y="17246"/>
                    <a:pt x="19320" y="14410"/>
                    <a:pt x="17335" y="12382"/>
                  </a:cubicBezTo>
                  <a:lnTo>
                    <a:pt x="6089" y="860"/>
                  </a:lnTo>
                  <a:cubicBezTo>
                    <a:pt x="5496" y="255"/>
                    <a:pt x="4822" y="1"/>
                    <a:pt x="4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3"/>
            <p:cNvSpPr/>
            <p:nvPr/>
          </p:nvSpPr>
          <p:spPr>
            <a:xfrm>
              <a:off x="5417450" y="3068125"/>
              <a:ext cx="553750" cy="349800"/>
            </a:xfrm>
            <a:custGeom>
              <a:rect b="b" l="l" r="r" t="t"/>
              <a:pathLst>
                <a:path extrusionOk="0" h="13992" w="22150">
                  <a:moveTo>
                    <a:pt x="4180" y="0"/>
                  </a:moveTo>
                  <a:cubicBezTo>
                    <a:pt x="1684" y="0"/>
                    <a:pt x="0" y="3769"/>
                    <a:pt x="2690" y="5370"/>
                  </a:cubicBezTo>
                  <a:lnTo>
                    <a:pt x="16513" y="13579"/>
                  </a:lnTo>
                  <a:cubicBezTo>
                    <a:pt x="16999" y="13866"/>
                    <a:pt x="17481" y="13992"/>
                    <a:pt x="17937" y="13992"/>
                  </a:cubicBezTo>
                  <a:cubicBezTo>
                    <a:pt x="20434" y="13992"/>
                    <a:pt x="22150" y="10231"/>
                    <a:pt x="19458" y="8628"/>
                  </a:cubicBezTo>
                  <a:lnTo>
                    <a:pt x="5616" y="419"/>
                  </a:lnTo>
                  <a:cubicBezTo>
                    <a:pt x="5125" y="127"/>
                    <a:pt x="4639" y="0"/>
                    <a:pt x="4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3"/>
            <p:cNvSpPr/>
            <p:nvPr/>
          </p:nvSpPr>
          <p:spPr>
            <a:xfrm>
              <a:off x="5615850" y="2596050"/>
              <a:ext cx="589525" cy="253150"/>
            </a:xfrm>
            <a:custGeom>
              <a:rect b="b" l="l" r="r" t="t"/>
              <a:pathLst>
                <a:path extrusionOk="0" h="10126" w="23581">
                  <a:moveTo>
                    <a:pt x="3979" y="0"/>
                  </a:moveTo>
                  <a:cubicBezTo>
                    <a:pt x="1045" y="0"/>
                    <a:pt x="0" y="4734"/>
                    <a:pt x="3257" y="5645"/>
                  </a:cubicBezTo>
                  <a:lnTo>
                    <a:pt x="18755" y="10007"/>
                  </a:lnTo>
                  <a:cubicBezTo>
                    <a:pt x="19045" y="10088"/>
                    <a:pt x="19322" y="10126"/>
                    <a:pt x="19584" y="10126"/>
                  </a:cubicBezTo>
                  <a:cubicBezTo>
                    <a:pt x="22529" y="10126"/>
                    <a:pt x="23580" y="5380"/>
                    <a:pt x="20301" y="4467"/>
                  </a:cubicBezTo>
                  <a:lnTo>
                    <a:pt x="4822" y="123"/>
                  </a:lnTo>
                  <a:cubicBezTo>
                    <a:pt x="4527" y="39"/>
                    <a:pt x="4245" y="0"/>
                    <a:pt x="39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3"/>
            <p:cNvSpPr/>
            <p:nvPr/>
          </p:nvSpPr>
          <p:spPr>
            <a:xfrm>
              <a:off x="5690325" y="2089225"/>
              <a:ext cx="588625" cy="148750"/>
            </a:xfrm>
            <a:custGeom>
              <a:rect b="b" l="l" r="r" t="t"/>
              <a:pathLst>
                <a:path extrusionOk="0" h="5950" w="23545">
                  <a:moveTo>
                    <a:pt x="3654" y="1"/>
                  </a:moveTo>
                  <a:cubicBezTo>
                    <a:pt x="74" y="1"/>
                    <a:pt x="1" y="5709"/>
                    <a:pt x="3702" y="5745"/>
                  </a:cubicBezTo>
                  <a:lnTo>
                    <a:pt x="19789" y="5948"/>
                  </a:lnTo>
                  <a:cubicBezTo>
                    <a:pt x="19823" y="5949"/>
                    <a:pt x="19857" y="5949"/>
                    <a:pt x="19891" y="5949"/>
                  </a:cubicBezTo>
                  <a:cubicBezTo>
                    <a:pt x="23471" y="5949"/>
                    <a:pt x="23545" y="241"/>
                    <a:pt x="19844" y="205"/>
                  </a:cubicBezTo>
                  <a:lnTo>
                    <a:pt x="3757" y="3"/>
                  </a:lnTo>
                  <a:cubicBezTo>
                    <a:pt x="3722" y="1"/>
                    <a:pt x="3688" y="1"/>
                    <a:pt x="3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3"/>
            <p:cNvSpPr/>
            <p:nvPr/>
          </p:nvSpPr>
          <p:spPr>
            <a:xfrm>
              <a:off x="5637450" y="1482550"/>
              <a:ext cx="569375" cy="243550"/>
            </a:xfrm>
            <a:custGeom>
              <a:rect b="b" l="l" r="r" t="t"/>
              <a:pathLst>
                <a:path extrusionOk="0" h="9742" w="22775">
                  <a:moveTo>
                    <a:pt x="18830" y="1"/>
                  </a:moveTo>
                  <a:cubicBezTo>
                    <a:pt x="18585" y="1"/>
                    <a:pt x="18327" y="33"/>
                    <a:pt x="18057" y="103"/>
                  </a:cubicBezTo>
                  <a:lnTo>
                    <a:pt x="2467" y="4097"/>
                  </a:lnTo>
                  <a:cubicBezTo>
                    <a:pt x="921" y="4483"/>
                    <a:pt x="1" y="6048"/>
                    <a:pt x="387" y="7575"/>
                  </a:cubicBezTo>
                  <a:cubicBezTo>
                    <a:pt x="716" y="8858"/>
                    <a:pt x="1934" y="9741"/>
                    <a:pt x="3207" y="9741"/>
                  </a:cubicBezTo>
                  <a:cubicBezTo>
                    <a:pt x="3433" y="9741"/>
                    <a:pt x="3660" y="9713"/>
                    <a:pt x="3884" y="9655"/>
                  </a:cubicBezTo>
                  <a:lnTo>
                    <a:pt x="19474" y="5680"/>
                  </a:lnTo>
                  <a:cubicBezTo>
                    <a:pt x="22774" y="4829"/>
                    <a:pt x="21814" y="1"/>
                    <a:pt x="18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3"/>
            <p:cNvSpPr/>
            <p:nvPr/>
          </p:nvSpPr>
          <p:spPr>
            <a:xfrm>
              <a:off x="5439125" y="912700"/>
              <a:ext cx="536550" cy="340600"/>
            </a:xfrm>
            <a:custGeom>
              <a:rect b="b" l="l" r="r" t="t"/>
              <a:pathLst>
                <a:path extrusionOk="0" h="13624" w="21462">
                  <a:moveTo>
                    <a:pt x="17295" y="1"/>
                  </a:moveTo>
                  <a:cubicBezTo>
                    <a:pt x="16852" y="1"/>
                    <a:pt x="16382" y="118"/>
                    <a:pt x="15903" y="386"/>
                  </a:cubicBezTo>
                  <a:lnTo>
                    <a:pt x="1878" y="8264"/>
                  </a:lnTo>
                  <a:cubicBezTo>
                    <a:pt x="498" y="9037"/>
                    <a:pt x="1" y="10786"/>
                    <a:pt x="774" y="12185"/>
                  </a:cubicBezTo>
                  <a:cubicBezTo>
                    <a:pt x="1289" y="13101"/>
                    <a:pt x="2300" y="13624"/>
                    <a:pt x="3318" y="13624"/>
                  </a:cubicBezTo>
                  <a:cubicBezTo>
                    <a:pt x="3792" y="13624"/>
                    <a:pt x="4267" y="13510"/>
                    <a:pt x="4694" y="13270"/>
                  </a:cubicBezTo>
                  <a:lnTo>
                    <a:pt x="18719" y="5393"/>
                  </a:lnTo>
                  <a:cubicBezTo>
                    <a:pt x="21462" y="3857"/>
                    <a:pt x="19828" y="1"/>
                    <a:pt x="17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3"/>
            <p:cNvSpPr/>
            <p:nvPr/>
          </p:nvSpPr>
          <p:spPr>
            <a:xfrm>
              <a:off x="5114725" y="423350"/>
              <a:ext cx="484475" cy="424950"/>
            </a:xfrm>
            <a:custGeom>
              <a:rect b="b" l="l" r="r" t="t"/>
              <a:pathLst>
                <a:path extrusionOk="0" h="16998" w="19379">
                  <a:moveTo>
                    <a:pt x="15199" y="0"/>
                  </a:moveTo>
                  <a:cubicBezTo>
                    <a:pt x="14560" y="0"/>
                    <a:pt x="13900" y="243"/>
                    <a:pt x="13308" y="818"/>
                  </a:cubicBezTo>
                  <a:lnTo>
                    <a:pt x="1804" y="12064"/>
                  </a:lnTo>
                  <a:cubicBezTo>
                    <a:pt x="1" y="13813"/>
                    <a:pt x="1252" y="16997"/>
                    <a:pt x="3811" y="16997"/>
                  </a:cubicBezTo>
                  <a:cubicBezTo>
                    <a:pt x="4528" y="16997"/>
                    <a:pt x="5246" y="16721"/>
                    <a:pt x="5817" y="16169"/>
                  </a:cubicBezTo>
                  <a:lnTo>
                    <a:pt x="17321" y="4941"/>
                  </a:lnTo>
                  <a:cubicBezTo>
                    <a:pt x="19379" y="2926"/>
                    <a:pt x="17419"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p54"/>
          <p:cNvSpPr txBox="1"/>
          <p:nvPr>
            <p:ph type="title"/>
          </p:nvPr>
        </p:nvSpPr>
        <p:spPr>
          <a:xfrm>
            <a:off x="452700" y="2332650"/>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4400">
                <a:latin typeface="Times New Roman"/>
                <a:ea typeface="Times New Roman"/>
                <a:cs typeface="Times New Roman"/>
                <a:sym typeface="Times New Roman"/>
              </a:rPr>
              <a:t>Thank you</a:t>
            </a:r>
            <a:endParaRPr b="1" sz="4400">
              <a:latin typeface="Times New Roman"/>
              <a:ea typeface="Times New Roman"/>
              <a:cs typeface="Times New Roman"/>
              <a:sym typeface="Times New Roman"/>
            </a:endParaRPr>
          </a:p>
        </p:txBody>
      </p:sp>
      <p:pic>
        <p:nvPicPr>
          <p:cNvPr id="2593" name="Google Shape;2593;p54"/>
          <p:cNvPicPr preferRelativeResize="0"/>
          <p:nvPr/>
        </p:nvPicPr>
        <p:blipFill>
          <a:blip r:embed="rId3">
            <a:alphaModFix/>
          </a:blip>
          <a:stretch>
            <a:fillRect/>
          </a:stretch>
        </p:blipFill>
        <p:spPr>
          <a:xfrm>
            <a:off x="4154213" y="1451375"/>
            <a:ext cx="835575" cy="835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2084100" y="411475"/>
            <a:ext cx="49758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Indian Energy Sector</a:t>
            </a:r>
            <a:endParaRPr b="1">
              <a:latin typeface="Times New Roman"/>
              <a:ea typeface="Times New Roman"/>
              <a:cs typeface="Times New Roman"/>
              <a:sym typeface="Times New Roman"/>
            </a:endParaRPr>
          </a:p>
        </p:txBody>
      </p:sp>
      <p:sp>
        <p:nvSpPr>
          <p:cNvPr id="229" name="Google Shape;229;p28"/>
          <p:cNvSpPr txBox="1"/>
          <p:nvPr/>
        </p:nvSpPr>
        <p:spPr>
          <a:xfrm>
            <a:off x="3474031" y="3859675"/>
            <a:ext cx="636900" cy="13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000">
              <a:solidFill>
                <a:srgbClr val="000000"/>
              </a:solidFill>
              <a:latin typeface="Roboto"/>
              <a:ea typeface="Roboto"/>
              <a:cs typeface="Roboto"/>
              <a:sym typeface="Roboto"/>
            </a:endParaRPr>
          </a:p>
        </p:txBody>
      </p:sp>
      <p:pic>
        <p:nvPicPr>
          <p:cNvPr id="230" name="Google Shape;230;p28"/>
          <p:cNvPicPr preferRelativeResize="0"/>
          <p:nvPr/>
        </p:nvPicPr>
        <p:blipFill>
          <a:blip r:embed="rId3">
            <a:alphaModFix/>
          </a:blip>
          <a:stretch>
            <a:fillRect/>
          </a:stretch>
        </p:blipFill>
        <p:spPr>
          <a:xfrm>
            <a:off x="0" y="1354227"/>
            <a:ext cx="4406175" cy="2945175"/>
          </a:xfrm>
          <a:prstGeom prst="rect">
            <a:avLst/>
          </a:prstGeom>
          <a:noFill/>
          <a:ln>
            <a:noFill/>
          </a:ln>
        </p:spPr>
      </p:pic>
      <p:grpSp>
        <p:nvGrpSpPr>
          <p:cNvPr id="231" name="Google Shape;231;p28"/>
          <p:cNvGrpSpPr/>
          <p:nvPr/>
        </p:nvGrpSpPr>
        <p:grpSpPr>
          <a:xfrm>
            <a:off x="4406155" y="1359150"/>
            <a:ext cx="4433090" cy="2935337"/>
            <a:chOff x="4406155" y="1125637"/>
            <a:chExt cx="4433090" cy="2935337"/>
          </a:xfrm>
        </p:grpSpPr>
        <p:grpSp>
          <p:nvGrpSpPr>
            <p:cNvPr id="232" name="Google Shape;232;p28"/>
            <p:cNvGrpSpPr/>
            <p:nvPr/>
          </p:nvGrpSpPr>
          <p:grpSpPr>
            <a:xfrm>
              <a:off x="4406155" y="1125637"/>
              <a:ext cx="3421228" cy="1567823"/>
              <a:chOff x="957014" y="1238383"/>
              <a:chExt cx="1795826" cy="1567823"/>
            </a:xfrm>
          </p:grpSpPr>
          <p:sp>
            <p:nvSpPr>
              <p:cNvPr id="233" name="Google Shape;233;p28"/>
              <p:cNvSpPr txBox="1"/>
              <p:nvPr/>
            </p:nvSpPr>
            <p:spPr>
              <a:xfrm>
                <a:off x="1102239" y="1238383"/>
                <a:ext cx="1650600" cy="432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800">
                    <a:solidFill>
                      <a:schemeClr val="dk1"/>
                    </a:solidFill>
                    <a:latin typeface="Times New Roman"/>
                    <a:ea typeface="Times New Roman"/>
                    <a:cs typeface="Times New Roman"/>
                    <a:sym typeface="Times New Roman"/>
                  </a:rPr>
                  <a:t>Indian energy market overview</a:t>
                </a:r>
                <a:endParaRPr b="1" sz="1800">
                  <a:solidFill>
                    <a:schemeClr val="dk1"/>
                  </a:solidFill>
                  <a:latin typeface="Times New Roman"/>
                  <a:ea typeface="Times New Roman"/>
                  <a:cs typeface="Times New Roman"/>
                  <a:sym typeface="Times New Roman"/>
                </a:endParaRPr>
              </a:p>
            </p:txBody>
          </p:sp>
          <p:sp>
            <p:nvSpPr>
              <p:cNvPr id="234" name="Google Shape;234;p28"/>
              <p:cNvSpPr txBox="1"/>
              <p:nvPr/>
            </p:nvSpPr>
            <p:spPr>
              <a:xfrm>
                <a:off x="957014" y="1670406"/>
                <a:ext cx="1673100" cy="1135800"/>
              </a:xfrm>
              <a:prstGeom prst="rect">
                <a:avLst/>
              </a:prstGeom>
              <a:noFill/>
              <a:ln>
                <a:noFill/>
              </a:ln>
            </p:spPr>
            <p:txBody>
              <a:bodyPr anchorCtr="0" anchor="ctr" bIns="0" lIns="0" spcFirstLastPara="1" rIns="0" wrap="square" tIns="0">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Installed capacity of national grid- 395 GW.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Solar and wind energy- the main drivers in the transition to renewable energy sources with generation potentials of 46% and 43%, respectively</a:t>
                </a:r>
                <a:endParaRPr sz="1200">
                  <a:solidFill>
                    <a:schemeClr val="dk1"/>
                  </a:solidFill>
                  <a:latin typeface="Times New Roman"/>
                  <a:ea typeface="Times New Roman"/>
                  <a:cs typeface="Times New Roman"/>
                  <a:sym typeface="Times New Roman"/>
                </a:endParaRPr>
              </a:p>
            </p:txBody>
          </p:sp>
        </p:grpSp>
        <p:grpSp>
          <p:nvGrpSpPr>
            <p:cNvPr id="235" name="Google Shape;235;p28"/>
            <p:cNvGrpSpPr/>
            <p:nvPr/>
          </p:nvGrpSpPr>
          <p:grpSpPr>
            <a:xfrm>
              <a:off x="7718251" y="1443582"/>
              <a:ext cx="1120994" cy="931925"/>
              <a:chOff x="7718251" y="1504154"/>
              <a:chExt cx="1120994" cy="931925"/>
            </a:xfrm>
          </p:grpSpPr>
          <p:sp>
            <p:nvSpPr>
              <p:cNvPr id="236" name="Google Shape;236;p28"/>
              <p:cNvSpPr/>
              <p:nvPr/>
            </p:nvSpPr>
            <p:spPr>
              <a:xfrm rot="10800000">
                <a:off x="7718251" y="1504154"/>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8"/>
              <p:cNvGrpSpPr/>
              <p:nvPr/>
            </p:nvGrpSpPr>
            <p:grpSpPr>
              <a:xfrm>
                <a:off x="7958404" y="1708592"/>
                <a:ext cx="572024" cy="523033"/>
                <a:chOff x="1190625" y="461675"/>
                <a:chExt cx="5219200" cy="4772200"/>
              </a:xfrm>
            </p:grpSpPr>
            <p:sp>
              <p:nvSpPr>
                <p:cNvPr id="238" name="Google Shape;238;p28"/>
                <p:cNvSpPr/>
                <p:nvPr/>
              </p:nvSpPr>
              <p:spPr>
                <a:xfrm>
                  <a:off x="1190625" y="615675"/>
                  <a:ext cx="5219200" cy="4618200"/>
                </a:xfrm>
                <a:custGeom>
                  <a:rect b="b" l="l" r="r" t="t"/>
                  <a:pathLst>
                    <a:path extrusionOk="0" h="184728" w="208768">
                      <a:moveTo>
                        <a:pt x="164241" y="6101"/>
                      </a:moveTo>
                      <a:cubicBezTo>
                        <a:pt x="172983" y="6101"/>
                        <a:pt x="180127" y="13212"/>
                        <a:pt x="180127" y="21954"/>
                      </a:cubicBezTo>
                      <a:lnTo>
                        <a:pt x="180127" y="23096"/>
                      </a:lnTo>
                      <a:cubicBezTo>
                        <a:pt x="180127" y="31838"/>
                        <a:pt x="172983" y="38949"/>
                        <a:pt x="164241" y="38949"/>
                      </a:cubicBezTo>
                      <a:lnTo>
                        <a:pt x="149073" y="38949"/>
                      </a:lnTo>
                      <a:lnTo>
                        <a:pt x="149073" y="6101"/>
                      </a:lnTo>
                      <a:close/>
                      <a:moveTo>
                        <a:pt x="44526" y="1"/>
                      </a:moveTo>
                      <a:cubicBezTo>
                        <a:pt x="41590" y="1"/>
                        <a:pt x="38720" y="556"/>
                        <a:pt x="36012" y="1697"/>
                      </a:cubicBezTo>
                      <a:cubicBezTo>
                        <a:pt x="34447" y="2350"/>
                        <a:pt x="33729" y="4144"/>
                        <a:pt x="34381" y="5709"/>
                      </a:cubicBezTo>
                      <a:cubicBezTo>
                        <a:pt x="34873" y="6866"/>
                        <a:pt x="36014" y="7577"/>
                        <a:pt x="37217" y="7577"/>
                      </a:cubicBezTo>
                      <a:cubicBezTo>
                        <a:pt x="37610" y="7577"/>
                        <a:pt x="38009" y="7501"/>
                        <a:pt x="38394" y="7340"/>
                      </a:cubicBezTo>
                      <a:cubicBezTo>
                        <a:pt x="40318" y="6525"/>
                        <a:pt x="42406" y="6101"/>
                        <a:pt x="44526" y="6101"/>
                      </a:cubicBezTo>
                      <a:lnTo>
                        <a:pt x="59694" y="6101"/>
                      </a:lnTo>
                      <a:lnTo>
                        <a:pt x="59694" y="38949"/>
                      </a:lnTo>
                      <a:lnTo>
                        <a:pt x="44526" y="38949"/>
                      </a:lnTo>
                      <a:cubicBezTo>
                        <a:pt x="35784" y="38949"/>
                        <a:pt x="28640" y="31838"/>
                        <a:pt x="28640" y="23096"/>
                      </a:cubicBezTo>
                      <a:lnTo>
                        <a:pt x="28640" y="21954"/>
                      </a:lnTo>
                      <a:cubicBezTo>
                        <a:pt x="28640" y="19769"/>
                        <a:pt x="29097" y="17616"/>
                        <a:pt x="29978" y="15626"/>
                      </a:cubicBezTo>
                      <a:cubicBezTo>
                        <a:pt x="30663" y="14093"/>
                        <a:pt x="29945" y="12266"/>
                        <a:pt x="28379" y="11614"/>
                      </a:cubicBezTo>
                      <a:cubicBezTo>
                        <a:pt x="27984" y="11437"/>
                        <a:pt x="27570" y="11353"/>
                        <a:pt x="27163" y="11353"/>
                      </a:cubicBezTo>
                      <a:cubicBezTo>
                        <a:pt x="25994" y="11353"/>
                        <a:pt x="24875" y="12042"/>
                        <a:pt x="24367" y="13179"/>
                      </a:cubicBezTo>
                      <a:cubicBezTo>
                        <a:pt x="23486" y="15202"/>
                        <a:pt x="22932" y="17290"/>
                        <a:pt x="22671" y="19475"/>
                      </a:cubicBezTo>
                      <a:lnTo>
                        <a:pt x="15821" y="19475"/>
                      </a:lnTo>
                      <a:cubicBezTo>
                        <a:pt x="7111" y="19475"/>
                        <a:pt x="0" y="26554"/>
                        <a:pt x="0" y="35296"/>
                      </a:cubicBezTo>
                      <a:lnTo>
                        <a:pt x="0" y="117628"/>
                      </a:lnTo>
                      <a:cubicBezTo>
                        <a:pt x="0" y="126338"/>
                        <a:pt x="7111" y="133449"/>
                        <a:pt x="15821" y="133449"/>
                      </a:cubicBezTo>
                      <a:lnTo>
                        <a:pt x="50137" y="133449"/>
                      </a:lnTo>
                      <a:cubicBezTo>
                        <a:pt x="51735" y="161991"/>
                        <a:pt x="75450" y="184727"/>
                        <a:pt x="104384" y="184727"/>
                      </a:cubicBezTo>
                      <a:cubicBezTo>
                        <a:pt x="133317" y="184727"/>
                        <a:pt x="157032" y="161991"/>
                        <a:pt x="158630" y="133449"/>
                      </a:cubicBezTo>
                      <a:lnTo>
                        <a:pt x="192946" y="133449"/>
                      </a:lnTo>
                      <a:cubicBezTo>
                        <a:pt x="201656" y="133449"/>
                        <a:pt x="208767" y="126338"/>
                        <a:pt x="208767" y="117628"/>
                      </a:cubicBezTo>
                      <a:lnTo>
                        <a:pt x="208767" y="35296"/>
                      </a:lnTo>
                      <a:cubicBezTo>
                        <a:pt x="208767" y="26554"/>
                        <a:pt x="201656" y="19475"/>
                        <a:pt x="192946" y="19475"/>
                      </a:cubicBezTo>
                      <a:lnTo>
                        <a:pt x="186096" y="19475"/>
                      </a:lnTo>
                      <a:cubicBezTo>
                        <a:pt x="184824" y="8515"/>
                        <a:pt x="175527" y="1"/>
                        <a:pt x="164241" y="1"/>
                      </a:cubicBezTo>
                      <a:lnTo>
                        <a:pt x="147996" y="1"/>
                      </a:lnTo>
                      <a:cubicBezTo>
                        <a:pt x="145224" y="1"/>
                        <a:pt x="142973" y="2252"/>
                        <a:pt x="142973" y="5024"/>
                      </a:cubicBezTo>
                      <a:lnTo>
                        <a:pt x="142973" y="40026"/>
                      </a:lnTo>
                      <a:cubicBezTo>
                        <a:pt x="142973" y="42831"/>
                        <a:pt x="145224" y="45082"/>
                        <a:pt x="147996" y="45082"/>
                      </a:cubicBezTo>
                      <a:lnTo>
                        <a:pt x="164241" y="45082"/>
                      </a:lnTo>
                      <a:cubicBezTo>
                        <a:pt x="175527" y="45082"/>
                        <a:pt x="184857" y="36535"/>
                        <a:pt x="186096" y="25575"/>
                      </a:cubicBezTo>
                      <a:lnTo>
                        <a:pt x="192946" y="25575"/>
                      </a:lnTo>
                      <a:cubicBezTo>
                        <a:pt x="198296" y="25575"/>
                        <a:pt x="202667" y="29946"/>
                        <a:pt x="202667" y="35296"/>
                      </a:cubicBezTo>
                      <a:lnTo>
                        <a:pt x="202667" y="117628"/>
                      </a:lnTo>
                      <a:cubicBezTo>
                        <a:pt x="202667" y="122978"/>
                        <a:pt x="198296" y="127316"/>
                        <a:pt x="192946" y="127316"/>
                      </a:cubicBezTo>
                      <a:lnTo>
                        <a:pt x="158630" y="127316"/>
                      </a:lnTo>
                      <a:cubicBezTo>
                        <a:pt x="158239" y="119977"/>
                        <a:pt x="156380" y="112898"/>
                        <a:pt x="153085" y="106309"/>
                      </a:cubicBezTo>
                      <a:cubicBezTo>
                        <a:pt x="152551" y="105217"/>
                        <a:pt x="151470" y="104588"/>
                        <a:pt x="150350" y="104588"/>
                      </a:cubicBezTo>
                      <a:cubicBezTo>
                        <a:pt x="149898" y="104588"/>
                        <a:pt x="149439" y="104691"/>
                        <a:pt x="149008" y="104906"/>
                      </a:cubicBezTo>
                      <a:cubicBezTo>
                        <a:pt x="147474" y="105657"/>
                        <a:pt x="146855" y="107483"/>
                        <a:pt x="147605" y="109017"/>
                      </a:cubicBezTo>
                      <a:cubicBezTo>
                        <a:pt x="150932" y="115671"/>
                        <a:pt x="152596" y="122880"/>
                        <a:pt x="152596" y="130383"/>
                      </a:cubicBezTo>
                      <a:cubicBezTo>
                        <a:pt x="152596" y="156968"/>
                        <a:pt x="130969" y="178595"/>
                        <a:pt x="104384" y="178595"/>
                      </a:cubicBezTo>
                      <a:cubicBezTo>
                        <a:pt x="77798" y="178595"/>
                        <a:pt x="56171" y="156968"/>
                        <a:pt x="56171" y="130383"/>
                      </a:cubicBezTo>
                      <a:cubicBezTo>
                        <a:pt x="56171" y="103797"/>
                        <a:pt x="77798" y="82170"/>
                        <a:pt x="104384" y="82170"/>
                      </a:cubicBezTo>
                      <a:cubicBezTo>
                        <a:pt x="117888" y="82170"/>
                        <a:pt x="130871" y="87912"/>
                        <a:pt x="140004" y="97893"/>
                      </a:cubicBezTo>
                      <a:cubicBezTo>
                        <a:pt x="140610" y="98551"/>
                        <a:pt x="141437" y="98887"/>
                        <a:pt x="142265" y="98887"/>
                      </a:cubicBezTo>
                      <a:cubicBezTo>
                        <a:pt x="142996" y="98887"/>
                        <a:pt x="143729" y="98625"/>
                        <a:pt x="144310" y="98089"/>
                      </a:cubicBezTo>
                      <a:cubicBezTo>
                        <a:pt x="145582" y="96947"/>
                        <a:pt x="145648" y="95023"/>
                        <a:pt x="144506" y="93750"/>
                      </a:cubicBezTo>
                      <a:cubicBezTo>
                        <a:pt x="134231" y="82497"/>
                        <a:pt x="119617" y="76038"/>
                        <a:pt x="104384" y="76038"/>
                      </a:cubicBezTo>
                      <a:cubicBezTo>
                        <a:pt x="75450" y="76038"/>
                        <a:pt x="51735" y="98774"/>
                        <a:pt x="50137" y="127316"/>
                      </a:cubicBezTo>
                      <a:lnTo>
                        <a:pt x="15821" y="127316"/>
                      </a:lnTo>
                      <a:cubicBezTo>
                        <a:pt x="10471" y="127316"/>
                        <a:pt x="6133" y="122978"/>
                        <a:pt x="6133" y="117628"/>
                      </a:cubicBezTo>
                      <a:lnTo>
                        <a:pt x="6133" y="35296"/>
                      </a:lnTo>
                      <a:cubicBezTo>
                        <a:pt x="6133" y="29946"/>
                        <a:pt x="10471" y="25575"/>
                        <a:pt x="15821" y="25575"/>
                      </a:cubicBezTo>
                      <a:lnTo>
                        <a:pt x="22671" y="25575"/>
                      </a:lnTo>
                      <a:cubicBezTo>
                        <a:pt x="23943" y="36535"/>
                        <a:pt x="33240" y="45082"/>
                        <a:pt x="44526" y="45082"/>
                      </a:cubicBezTo>
                      <a:lnTo>
                        <a:pt x="60771" y="45082"/>
                      </a:lnTo>
                      <a:cubicBezTo>
                        <a:pt x="63543" y="45082"/>
                        <a:pt x="65794" y="42798"/>
                        <a:pt x="65794" y="40026"/>
                      </a:cubicBezTo>
                      <a:lnTo>
                        <a:pt x="65794" y="37514"/>
                      </a:lnTo>
                      <a:lnTo>
                        <a:pt x="75711" y="37514"/>
                      </a:lnTo>
                      <a:cubicBezTo>
                        <a:pt x="77407" y="37514"/>
                        <a:pt x="78777" y="36144"/>
                        <a:pt x="78777" y="34448"/>
                      </a:cubicBezTo>
                      <a:cubicBezTo>
                        <a:pt x="78777" y="32784"/>
                        <a:pt x="77407" y="31414"/>
                        <a:pt x="75711" y="31414"/>
                      </a:cubicBezTo>
                      <a:lnTo>
                        <a:pt x="65794" y="31414"/>
                      </a:lnTo>
                      <a:lnTo>
                        <a:pt x="65794" y="13669"/>
                      </a:lnTo>
                      <a:lnTo>
                        <a:pt x="75711" y="13669"/>
                      </a:lnTo>
                      <a:cubicBezTo>
                        <a:pt x="77407" y="13669"/>
                        <a:pt x="78777" y="12299"/>
                        <a:pt x="78777" y="10602"/>
                      </a:cubicBezTo>
                      <a:cubicBezTo>
                        <a:pt x="78777" y="8906"/>
                        <a:pt x="77407" y="7536"/>
                        <a:pt x="75711" y="7536"/>
                      </a:cubicBezTo>
                      <a:lnTo>
                        <a:pt x="65794" y="7536"/>
                      </a:lnTo>
                      <a:lnTo>
                        <a:pt x="65794" y="5024"/>
                      </a:lnTo>
                      <a:cubicBezTo>
                        <a:pt x="65794" y="2252"/>
                        <a:pt x="63543" y="1"/>
                        <a:pt x="60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p:nvPr/>
              </p:nvSpPr>
              <p:spPr>
                <a:xfrm>
                  <a:off x="3058925" y="3219650"/>
                  <a:ext cx="1588600" cy="1311250"/>
                </a:xfrm>
                <a:custGeom>
                  <a:rect b="b" l="l" r="r" t="t"/>
                  <a:pathLst>
                    <a:path extrusionOk="0" h="52450" w="63544">
                      <a:moveTo>
                        <a:pt x="37709" y="6065"/>
                      </a:moveTo>
                      <a:cubicBezTo>
                        <a:pt x="41003" y="6065"/>
                        <a:pt x="44526" y="6521"/>
                        <a:pt x="48278" y="7500"/>
                      </a:cubicBezTo>
                      <a:cubicBezTo>
                        <a:pt x="33664" y="10990"/>
                        <a:pt x="17745" y="20124"/>
                        <a:pt x="8318" y="33009"/>
                      </a:cubicBezTo>
                      <a:cubicBezTo>
                        <a:pt x="7307" y="28050"/>
                        <a:pt x="9101" y="22081"/>
                        <a:pt x="13374" y="16927"/>
                      </a:cubicBezTo>
                      <a:cubicBezTo>
                        <a:pt x="18365" y="10925"/>
                        <a:pt x="26716" y="6065"/>
                        <a:pt x="37709" y="6065"/>
                      </a:cubicBezTo>
                      <a:close/>
                      <a:moveTo>
                        <a:pt x="52355" y="12882"/>
                      </a:moveTo>
                      <a:cubicBezTo>
                        <a:pt x="48538" y="17025"/>
                        <a:pt x="45440" y="22342"/>
                        <a:pt x="42373" y="27496"/>
                      </a:cubicBezTo>
                      <a:cubicBezTo>
                        <a:pt x="39894" y="31736"/>
                        <a:pt x="37546" y="35716"/>
                        <a:pt x="35001" y="38847"/>
                      </a:cubicBezTo>
                      <a:cubicBezTo>
                        <a:pt x="31722" y="42816"/>
                        <a:pt x="27411" y="44912"/>
                        <a:pt x="23061" y="44912"/>
                      </a:cubicBezTo>
                      <a:cubicBezTo>
                        <a:pt x="18972" y="44912"/>
                        <a:pt x="14849" y="43061"/>
                        <a:pt x="11515" y="39174"/>
                      </a:cubicBezTo>
                      <a:cubicBezTo>
                        <a:pt x="20094" y="25571"/>
                        <a:pt x="37415" y="15590"/>
                        <a:pt x="52355" y="12882"/>
                      </a:cubicBezTo>
                      <a:close/>
                      <a:moveTo>
                        <a:pt x="37650" y="0"/>
                      </a:moveTo>
                      <a:cubicBezTo>
                        <a:pt x="34724" y="0"/>
                        <a:pt x="31864" y="292"/>
                        <a:pt x="29097" y="878"/>
                      </a:cubicBezTo>
                      <a:cubicBezTo>
                        <a:pt x="20975" y="2607"/>
                        <a:pt x="13733" y="6945"/>
                        <a:pt x="8677" y="13013"/>
                      </a:cubicBezTo>
                      <a:cubicBezTo>
                        <a:pt x="1664" y="21461"/>
                        <a:pt x="0" y="31899"/>
                        <a:pt x="4273" y="39500"/>
                      </a:cubicBezTo>
                      <a:cubicBezTo>
                        <a:pt x="2740" y="42468"/>
                        <a:pt x="1566" y="45502"/>
                        <a:pt x="750" y="48633"/>
                      </a:cubicBezTo>
                      <a:cubicBezTo>
                        <a:pt x="261" y="50558"/>
                        <a:pt x="1729" y="52450"/>
                        <a:pt x="3719" y="52450"/>
                      </a:cubicBezTo>
                      <a:cubicBezTo>
                        <a:pt x="5089" y="52450"/>
                        <a:pt x="6328" y="51537"/>
                        <a:pt x="6687" y="50167"/>
                      </a:cubicBezTo>
                      <a:cubicBezTo>
                        <a:pt x="7144" y="48372"/>
                        <a:pt x="7764" y="46611"/>
                        <a:pt x="8481" y="44882"/>
                      </a:cubicBezTo>
                      <a:cubicBezTo>
                        <a:pt x="12759" y="49026"/>
                        <a:pt x="17915" y="51019"/>
                        <a:pt x="23036" y="51019"/>
                      </a:cubicBezTo>
                      <a:cubicBezTo>
                        <a:pt x="29163" y="51019"/>
                        <a:pt x="35239" y="48166"/>
                        <a:pt x="39698" y="42729"/>
                      </a:cubicBezTo>
                      <a:cubicBezTo>
                        <a:pt x="42569" y="39239"/>
                        <a:pt x="45146" y="34835"/>
                        <a:pt x="47658" y="30595"/>
                      </a:cubicBezTo>
                      <a:cubicBezTo>
                        <a:pt x="51474" y="24136"/>
                        <a:pt x="55421" y="17416"/>
                        <a:pt x="60314" y="13926"/>
                      </a:cubicBezTo>
                      <a:cubicBezTo>
                        <a:pt x="63544" y="11577"/>
                        <a:pt x="63087" y="6619"/>
                        <a:pt x="59434" y="4988"/>
                      </a:cubicBezTo>
                      <a:cubicBezTo>
                        <a:pt x="52046" y="1674"/>
                        <a:pt x="44659" y="0"/>
                        <a:pt x="37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3361475" y="461675"/>
                  <a:ext cx="1102575" cy="1439575"/>
                </a:xfrm>
                <a:custGeom>
                  <a:rect b="b" l="l" r="r" t="t"/>
                  <a:pathLst>
                    <a:path extrusionOk="0" h="57583" w="44103">
                      <a:moveTo>
                        <a:pt x="25672" y="7792"/>
                      </a:moveTo>
                      <a:lnTo>
                        <a:pt x="25672" y="24037"/>
                      </a:lnTo>
                      <a:cubicBezTo>
                        <a:pt x="25672" y="26451"/>
                        <a:pt x="27629" y="28408"/>
                        <a:pt x="30043" y="28408"/>
                      </a:cubicBezTo>
                      <a:lnTo>
                        <a:pt x="36828" y="28408"/>
                      </a:lnTo>
                      <a:lnTo>
                        <a:pt x="18430" y="49806"/>
                      </a:lnTo>
                      <a:lnTo>
                        <a:pt x="18430" y="33562"/>
                      </a:lnTo>
                      <a:cubicBezTo>
                        <a:pt x="18430" y="31148"/>
                        <a:pt x="16473" y="29191"/>
                        <a:pt x="14059" y="29191"/>
                      </a:cubicBezTo>
                      <a:lnTo>
                        <a:pt x="7274" y="29191"/>
                      </a:lnTo>
                      <a:lnTo>
                        <a:pt x="25672" y="7792"/>
                      </a:lnTo>
                      <a:close/>
                      <a:moveTo>
                        <a:pt x="26647" y="0"/>
                      </a:moveTo>
                      <a:cubicBezTo>
                        <a:pt x="25174" y="0"/>
                        <a:pt x="23757" y="639"/>
                        <a:pt x="22736" y="1823"/>
                      </a:cubicBezTo>
                      <a:lnTo>
                        <a:pt x="1729" y="26255"/>
                      </a:lnTo>
                      <a:cubicBezTo>
                        <a:pt x="294" y="27918"/>
                        <a:pt x="0" y="30137"/>
                        <a:pt x="913" y="32126"/>
                      </a:cubicBezTo>
                      <a:cubicBezTo>
                        <a:pt x="1794" y="34084"/>
                        <a:pt x="3719" y="35323"/>
                        <a:pt x="5872" y="35323"/>
                      </a:cubicBezTo>
                      <a:lnTo>
                        <a:pt x="12298" y="35323"/>
                      </a:lnTo>
                      <a:lnTo>
                        <a:pt x="12298" y="52449"/>
                      </a:lnTo>
                      <a:cubicBezTo>
                        <a:pt x="12298" y="55569"/>
                        <a:pt x="14846" y="57583"/>
                        <a:pt x="17484" y="57583"/>
                      </a:cubicBezTo>
                      <a:cubicBezTo>
                        <a:pt x="18872" y="57583"/>
                        <a:pt x="20286" y="57025"/>
                        <a:pt x="21366" y="55776"/>
                      </a:cubicBezTo>
                      <a:lnTo>
                        <a:pt x="42373" y="31344"/>
                      </a:lnTo>
                      <a:cubicBezTo>
                        <a:pt x="43776" y="29680"/>
                        <a:pt x="44102" y="27462"/>
                        <a:pt x="43189" y="25472"/>
                      </a:cubicBezTo>
                      <a:cubicBezTo>
                        <a:pt x="42275" y="23515"/>
                        <a:pt x="40383" y="22275"/>
                        <a:pt x="38198" y="22275"/>
                      </a:cubicBezTo>
                      <a:lnTo>
                        <a:pt x="31804" y="22275"/>
                      </a:lnTo>
                      <a:lnTo>
                        <a:pt x="31804" y="5150"/>
                      </a:lnTo>
                      <a:cubicBezTo>
                        <a:pt x="31804" y="2997"/>
                        <a:pt x="30467" y="1105"/>
                        <a:pt x="28445" y="322"/>
                      </a:cubicBezTo>
                      <a:cubicBezTo>
                        <a:pt x="27851" y="106"/>
                        <a:pt x="27245" y="0"/>
                        <a:pt x="266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1" name="Google Shape;241;p28"/>
            <p:cNvGrpSpPr/>
            <p:nvPr/>
          </p:nvGrpSpPr>
          <p:grpSpPr>
            <a:xfrm>
              <a:off x="7718251" y="2934384"/>
              <a:ext cx="1120994" cy="931925"/>
              <a:chOff x="7718251" y="3035967"/>
              <a:chExt cx="1120994" cy="931925"/>
            </a:xfrm>
          </p:grpSpPr>
          <p:sp>
            <p:nvSpPr>
              <p:cNvPr id="242" name="Google Shape;242;p28"/>
              <p:cNvSpPr/>
              <p:nvPr/>
            </p:nvSpPr>
            <p:spPr>
              <a:xfrm rot="10800000">
                <a:off x="7718251" y="3035967"/>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28"/>
              <p:cNvGrpSpPr/>
              <p:nvPr/>
            </p:nvGrpSpPr>
            <p:grpSpPr>
              <a:xfrm>
                <a:off x="8038398" y="3240441"/>
                <a:ext cx="480717" cy="522964"/>
                <a:chOff x="1417325" y="238125"/>
                <a:chExt cx="4797575" cy="5219200"/>
              </a:xfrm>
            </p:grpSpPr>
            <p:sp>
              <p:nvSpPr>
                <p:cNvPr id="244" name="Google Shape;244;p28"/>
                <p:cNvSpPr/>
                <p:nvPr/>
              </p:nvSpPr>
              <p:spPr>
                <a:xfrm>
                  <a:off x="1913950" y="1231375"/>
                  <a:ext cx="1281175" cy="1281175"/>
                </a:xfrm>
                <a:custGeom>
                  <a:rect b="b" l="l" r="r" t="t"/>
                  <a:pathLst>
                    <a:path extrusionOk="0" h="51247" w="51247">
                      <a:moveTo>
                        <a:pt x="25607" y="6101"/>
                      </a:moveTo>
                      <a:cubicBezTo>
                        <a:pt x="36372" y="6101"/>
                        <a:pt x="45114" y="14876"/>
                        <a:pt x="45114" y="25608"/>
                      </a:cubicBezTo>
                      <a:cubicBezTo>
                        <a:pt x="45114" y="36372"/>
                        <a:pt x="36372" y="45147"/>
                        <a:pt x="25607" y="45147"/>
                      </a:cubicBezTo>
                      <a:cubicBezTo>
                        <a:pt x="14843" y="45147"/>
                        <a:pt x="6101" y="36372"/>
                        <a:pt x="6101" y="25608"/>
                      </a:cubicBezTo>
                      <a:cubicBezTo>
                        <a:pt x="6101" y="14876"/>
                        <a:pt x="14843" y="6101"/>
                        <a:pt x="25607" y="6101"/>
                      </a:cubicBezTo>
                      <a:close/>
                      <a:moveTo>
                        <a:pt x="25607" y="1"/>
                      </a:moveTo>
                      <a:cubicBezTo>
                        <a:pt x="11483" y="1"/>
                        <a:pt x="1" y="11483"/>
                        <a:pt x="1" y="25608"/>
                      </a:cubicBezTo>
                      <a:cubicBezTo>
                        <a:pt x="1" y="39765"/>
                        <a:pt x="11483" y="51247"/>
                        <a:pt x="25607" y="51247"/>
                      </a:cubicBezTo>
                      <a:cubicBezTo>
                        <a:pt x="39764" y="51247"/>
                        <a:pt x="51247" y="39765"/>
                        <a:pt x="51247" y="25608"/>
                      </a:cubicBezTo>
                      <a:cubicBezTo>
                        <a:pt x="51247" y="11483"/>
                        <a:pt x="39764" y="1"/>
                        <a:pt x="25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a:off x="2260550" y="1626900"/>
                  <a:ext cx="152525" cy="310725"/>
                </a:xfrm>
                <a:custGeom>
                  <a:rect b="b" l="l" r="r" t="t"/>
                  <a:pathLst>
                    <a:path extrusionOk="0" h="12429" w="6101">
                      <a:moveTo>
                        <a:pt x="3034" y="1"/>
                      </a:moveTo>
                      <a:cubicBezTo>
                        <a:pt x="1370" y="1"/>
                        <a:pt x="0" y="1371"/>
                        <a:pt x="0" y="3067"/>
                      </a:cubicBezTo>
                      <a:lnTo>
                        <a:pt x="0" y="9363"/>
                      </a:lnTo>
                      <a:cubicBezTo>
                        <a:pt x="0" y="11059"/>
                        <a:pt x="1370" y="12429"/>
                        <a:pt x="3034" y="12429"/>
                      </a:cubicBezTo>
                      <a:cubicBezTo>
                        <a:pt x="4730" y="12429"/>
                        <a:pt x="6100" y="11059"/>
                        <a:pt x="6100" y="9363"/>
                      </a:cubicBezTo>
                      <a:lnTo>
                        <a:pt x="6100" y="3067"/>
                      </a:lnTo>
                      <a:cubicBezTo>
                        <a:pt x="6100" y="1371"/>
                        <a:pt x="4730" y="1"/>
                        <a:pt x="3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a:off x="2723750" y="1626900"/>
                  <a:ext cx="152525" cy="310725"/>
                </a:xfrm>
                <a:custGeom>
                  <a:rect b="b" l="l" r="r" t="t"/>
                  <a:pathLst>
                    <a:path extrusionOk="0" h="12429" w="6101">
                      <a:moveTo>
                        <a:pt x="3034" y="1"/>
                      </a:moveTo>
                      <a:cubicBezTo>
                        <a:pt x="1370" y="1"/>
                        <a:pt x="0" y="1371"/>
                        <a:pt x="0" y="3067"/>
                      </a:cubicBezTo>
                      <a:lnTo>
                        <a:pt x="0" y="9363"/>
                      </a:lnTo>
                      <a:cubicBezTo>
                        <a:pt x="0" y="11059"/>
                        <a:pt x="1370" y="12429"/>
                        <a:pt x="3034" y="12429"/>
                      </a:cubicBezTo>
                      <a:cubicBezTo>
                        <a:pt x="4730" y="12429"/>
                        <a:pt x="6100" y="11059"/>
                        <a:pt x="6100" y="9363"/>
                      </a:cubicBezTo>
                      <a:lnTo>
                        <a:pt x="6100" y="3067"/>
                      </a:lnTo>
                      <a:cubicBezTo>
                        <a:pt x="6100" y="1371"/>
                        <a:pt x="4730" y="1"/>
                        <a:pt x="3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2444025" y="2025675"/>
                  <a:ext cx="247950" cy="152525"/>
                </a:xfrm>
                <a:custGeom>
                  <a:rect b="b" l="l" r="r" t="t"/>
                  <a:pathLst>
                    <a:path extrusionOk="0" h="6101" w="9918">
                      <a:moveTo>
                        <a:pt x="3067" y="1"/>
                      </a:moveTo>
                      <a:cubicBezTo>
                        <a:pt x="1371" y="1"/>
                        <a:pt x="1" y="1371"/>
                        <a:pt x="1" y="3034"/>
                      </a:cubicBezTo>
                      <a:cubicBezTo>
                        <a:pt x="1" y="4731"/>
                        <a:pt x="1371" y="6101"/>
                        <a:pt x="3067" y="6101"/>
                      </a:cubicBezTo>
                      <a:lnTo>
                        <a:pt x="6884" y="6101"/>
                      </a:lnTo>
                      <a:cubicBezTo>
                        <a:pt x="8547" y="6101"/>
                        <a:pt x="9917" y="4731"/>
                        <a:pt x="9917" y="3034"/>
                      </a:cubicBezTo>
                      <a:cubicBezTo>
                        <a:pt x="9917" y="1371"/>
                        <a:pt x="8547" y="1"/>
                        <a:pt x="6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1913950" y="2704175"/>
                  <a:ext cx="1281175" cy="1281175"/>
                </a:xfrm>
                <a:custGeom>
                  <a:rect b="b" l="l" r="r" t="t"/>
                  <a:pathLst>
                    <a:path extrusionOk="0" h="51247" w="51247">
                      <a:moveTo>
                        <a:pt x="25607" y="6100"/>
                      </a:moveTo>
                      <a:cubicBezTo>
                        <a:pt x="36372" y="6100"/>
                        <a:pt x="45114" y="14875"/>
                        <a:pt x="45114" y="25607"/>
                      </a:cubicBezTo>
                      <a:cubicBezTo>
                        <a:pt x="45114" y="36372"/>
                        <a:pt x="36372" y="45146"/>
                        <a:pt x="25607" y="45146"/>
                      </a:cubicBezTo>
                      <a:cubicBezTo>
                        <a:pt x="14843" y="45146"/>
                        <a:pt x="6101" y="36372"/>
                        <a:pt x="6101" y="25607"/>
                      </a:cubicBezTo>
                      <a:cubicBezTo>
                        <a:pt x="6101" y="14875"/>
                        <a:pt x="14843" y="6100"/>
                        <a:pt x="25607" y="6100"/>
                      </a:cubicBezTo>
                      <a:close/>
                      <a:moveTo>
                        <a:pt x="25607" y="0"/>
                      </a:moveTo>
                      <a:cubicBezTo>
                        <a:pt x="11483" y="0"/>
                        <a:pt x="1" y="11483"/>
                        <a:pt x="1" y="25607"/>
                      </a:cubicBezTo>
                      <a:cubicBezTo>
                        <a:pt x="1" y="39764"/>
                        <a:pt x="11483" y="51246"/>
                        <a:pt x="25607" y="51246"/>
                      </a:cubicBezTo>
                      <a:cubicBezTo>
                        <a:pt x="39764" y="51246"/>
                        <a:pt x="51247" y="39764"/>
                        <a:pt x="51247" y="25607"/>
                      </a:cubicBezTo>
                      <a:cubicBezTo>
                        <a:pt x="51247" y="11483"/>
                        <a:pt x="39764" y="0"/>
                        <a:pt x="25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2260550" y="3099700"/>
                  <a:ext cx="152525" cy="310725"/>
                </a:xfrm>
                <a:custGeom>
                  <a:rect b="b" l="l" r="r" t="t"/>
                  <a:pathLst>
                    <a:path extrusionOk="0" h="12429" w="6101">
                      <a:moveTo>
                        <a:pt x="3034" y="0"/>
                      </a:moveTo>
                      <a:cubicBezTo>
                        <a:pt x="1370" y="0"/>
                        <a:pt x="0" y="1370"/>
                        <a:pt x="0" y="3066"/>
                      </a:cubicBezTo>
                      <a:lnTo>
                        <a:pt x="0" y="9362"/>
                      </a:lnTo>
                      <a:cubicBezTo>
                        <a:pt x="0" y="11058"/>
                        <a:pt x="1370" y="12428"/>
                        <a:pt x="3034" y="12428"/>
                      </a:cubicBezTo>
                      <a:cubicBezTo>
                        <a:pt x="4730" y="12428"/>
                        <a:pt x="6100" y="11058"/>
                        <a:pt x="6100" y="9362"/>
                      </a:cubicBezTo>
                      <a:lnTo>
                        <a:pt x="6100" y="3066"/>
                      </a:lnTo>
                      <a:cubicBezTo>
                        <a:pt x="6100" y="1370"/>
                        <a:pt x="4730" y="0"/>
                        <a:pt x="3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2723750" y="3099700"/>
                  <a:ext cx="152525" cy="310725"/>
                </a:xfrm>
                <a:custGeom>
                  <a:rect b="b" l="l" r="r" t="t"/>
                  <a:pathLst>
                    <a:path extrusionOk="0" h="12429" w="6101">
                      <a:moveTo>
                        <a:pt x="3034" y="0"/>
                      </a:moveTo>
                      <a:cubicBezTo>
                        <a:pt x="1370" y="0"/>
                        <a:pt x="0" y="1370"/>
                        <a:pt x="0" y="3066"/>
                      </a:cubicBezTo>
                      <a:lnTo>
                        <a:pt x="0" y="9362"/>
                      </a:lnTo>
                      <a:cubicBezTo>
                        <a:pt x="0" y="11058"/>
                        <a:pt x="1370" y="12428"/>
                        <a:pt x="3034" y="12428"/>
                      </a:cubicBezTo>
                      <a:cubicBezTo>
                        <a:pt x="4730" y="12428"/>
                        <a:pt x="6100" y="11058"/>
                        <a:pt x="6100" y="9362"/>
                      </a:cubicBezTo>
                      <a:lnTo>
                        <a:pt x="6100" y="3066"/>
                      </a:lnTo>
                      <a:cubicBezTo>
                        <a:pt x="6100" y="1370"/>
                        <a:pt x="4730" y="0"/>
                        <a:pt x="30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2444025" y="3498475"/>
                  <a:ext cx="247950" cy="152525"/>
                </a:xfrm>
                <a:custGeom>
                  <a:rect b="b" l="l" r="r" t="t"/>
                  <a:pathLst>
                    <a:path extrusionOk="0" h="6101" w="9918">
                      <a:moveTo>
                        <a:pt x="3067" y="0"/>
                      </a:moveTo>
                      <a:cubicBezTo>
                        <a:pt x="1371" y="0"/>
                        <a:pt x="1" y="1370"/>
                        <a:pt x="1" y="3034"/>
                      </a:cubicBezTo>
                      <a:cubicBezTo>
                        <a:pt x="1" y="4730"/>
                        <a:pt x="1371" y="6100"/>
                        <a:pt x="3067" y="6100"/>
                      </a:cubicBezTo>
                      <a:lnTo>
                        <a:pt x="6884" y="6100"/>
                      </a:lnTo>
                      <a:cubicBezTo>
                        <a:pt x="8547" y="6100"/>
                        <a:pt x="9917" y="4730"/>
                        <a:pt x="9917" y="3034"/>
                      </a:cubicBezTo>
                      <a:cubicBezTo>
                        <a:pt x="9917" y="1370"/>
                        <a:pt x="8547" y="0"/>
                        <a:pt x="68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p:nvPr/>
              </p:nvSpPr>
              <p:spPr>
                <a:xfrm>
                  <a:off x="2192850" y="551275"/>
                  <a:ext cx="723375" cy="507250"/>
                </a:xfrm>
                <a:custGeom>
                  <a:rect b="b" l="l" r="r" t="t"/>
                  <a:pathLst>
                    <a:path extrusionOk="0" h="20290" w="28935">
                      <a:moveTo>
                        <a:pt x="22802" y="6133"/>
                      </a:moveTo>
                      <a:lnTo>
                        <a:pt x="22802" y="14190"/>
                      </a:lnTo>
                      <a:lnTo>
                        <a:pt x="6101" y="14190"/>
                      </a:lnTo>
                      <a:lnTo>
                        <a:pt x="6101" y="6133"/>
                      </a:lnTo>
                      <a:close/>
                      <a:moveTo>
                        <a:pt x="5090" y="0"/>
                      </a:moveTo>
                      <a:cubicBezTo>
                        <a:pt x="2284" y="0"/>
                        <a:pt x="1" y="2283"/>
                        <a:pt x="1" y="5121"/>
                      </a:cubicBezTo>
                      <a:lnTo>
                        <a:pt x="1" y="15201"/>
                      </a:lnTo>
                      <a:cubicBezTo>
                        <a:pt x="1" y="18006"/>
                        <a:pt x="2284" y="20290"/>
                        <a:pt x="5090" y="20290"/>
                      </a:cubicBezTo>
                      <a:lnTo>
                        <a:pt x="23813" y="20290"/>
                      </a:lnTo>
                      <a:cubicBezTo>
                        <a:pt x="26619" y="20290"/>
                        <a:pt x="28935" y="18006"/>
                        <a:pt x="28935" y="15201"/>
                      </a:cubicBezTo>
                      <a:lnTo>
                        <a:pt x="28935" y="5121"/>
                      </a:lnTo>
                      <a:cubicBezTo>
                        <a:pt x="28935" y="2283"/>
                        <a:pt x="26619" y="0"/>
                        <a:pt x="238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1417325" y="238125"/>
                  <a:ext cx="4797575" cy="5219200"/>
                </a:xfrm>
                <a:custGeom>
                  <a:rect b="b" l="l" r="r" t="t"/>
                  <a:pathLst>
                    <a:path extrusionOk="0" h="208768" w="191903">
                      <a:moveTo>
                        <a:pt x="115964" y="6133"/>
                      </a:moveTo>
                      <a:cubicBezTo>
                        <a:pt x="117562" y="6133"/>
                        <a:pt x="118867" y="7405"/>
                        <a:pt x="118867" y="9003"/>
                      </a:cubicBezTo>
                      <a:lnTo>
                        <a:pt x="118867" y="17941"/>
                      </a:lnTo>
                      <a:lnTo>
                        <a:pt x="113093" y="17941"/>
                      </a:lnTo>
                      <a:lnTo>
                        <a:pt x="113093" y="9003"/>
                      </a:lnTo>
                      <a:cubicBezTo>
                        <a:pt x="113093" y="7405"/>
                        <a:pt x="114366" y="6133"/>
                        <a:pt x="115964" y="6133"/>
                      </a:cubicBezTo>
                      <a:close/>
                      <a:moveTo>
                        <a:pt x="142158" y="6133"/>
                      </a:moveTo>
                      <a:cubicBezTo>
                        <a:pt x="143756" y="6133"/>
                        <a:pt x="145061" y="7405"/>
                        <a:pt x="145061" y="9003"/>
                      </a:cubicBezTo>
                      <a:lnTo>
                        <a:pt x="145061" y="17941"/>
                      </a:lnTo>
                      <a:lnTo>
                        <a:pt x="139255" y="17941"/>
                      </a:lnTo>
                      <a:lnTo>
                        <a:pt x="139255" y="9003"/>
                      </a:lnTo>
                      <a:cubicBezTo>
                        <a:pt x="139255" y="7405"/>
                        <a:pt x="140559" y="6133"/>
                        <a:pt x="142158" y="6133"/>
                      </a:cubicBezTo>
                      <a:close/>
                      <a:moveTo>
                        <a:pt x="152466" y="24073"/>
                      </a:moveTo>
                      <a:lnTo>
                        <a:pt x="152466" y="35132"/>
                      </a:lnTo>
                      <a:cubicBezTo>
                        <a:pt x="152466" y="46353"/>
                        <a:pt x="143332" y="55486"/>
                        <a:pt x="132111" y="55486"/>
                      </a:cubicBezTo>
                      <a:lnTo>
                        <a:pt x="126011" y="55486"/>
                      </a:lnTo>
                      <a:cubicBezTo>
                        <a:pt x="114790" y="55486"/>
                        <a:pt x="105656" y="46353"/>
                        <a:pt x="105656" y="35132"/>
                      </a:cubicBezTo>
                      <a:lnTo>
                        <a:pt x="105656" y="24073"/>
                      </a:lnTo>
                      <a:close/>
                      <a:moveTo>
                        <a:pt x="138374" y="60836"/>
                      </a:moveTo>
                      <a:lnTo>
                        <a:pt x="138374" y="65403"/>
                      </a:lnTo>
                      <a:cubicBezTo>
                        <a:pt x="138374" y="69056"/>
                        <a:pt x="135373" y="72057"/>
                        <a:pt x="131719" y="72057"/>
                      </a:cubicBezTo>
                      <a:lnTo>
                        <a:pt x="126435" y="72057"/>
                      </a:lnTo>
                      <a:cubicBezTo>
                        <a:pt x="122749" y="72057"/>
                        <a:pt x="119748" y="69056"/>
                        <a:pt x="119748" y="65403"/>
                      </a:cubicBezTo>
                      <a:lnTo>
                        <a:pt x="119748" y="60836"/>
                      </a:lnTo>
                      <a:cubicBezTo>
                        <a:pt x="121770" y="61325"/>
                        <a:pt x="123858" y="61619"/>
                        <a:pt x="126011" y="61619"/>
                      </a:cubicBezTo>
                      <a:lnTo>
                        <a:pt x="132111" y="61619"/>
                      </a:lnTo>
                      <a:cubicBezTo>
                        <a:pt x="134264" y="61619"/>
                        <a:pt x="136384" y="61325"/>
                        <a:pt x="138374" y="60836"/>
                      </a:cubicBezTo>
                      <a:close/>
                      <a:moveTo>
                        <a:pt x="96915" y="89892"/>
                      </a:moveTo>
                      <a:cubicBezTo>
                        <a:pt x="100668" y="89892"/>
                        <a:pt x="104262" y="90749"/>
                        <a:pt x="107483" y="92379"/>
                      </a:cubicBezTo>
                      <a:cubicBezTo>
                        <a:pt x="111756" y="94532"/>
                        <a:pt x="114757" y="97762"/>
                        <a:pt x="115964" y="101187"/>
                      </a:cubicBezTo>
                      <a:cubicBezTo>
                        <a:pt x="107908" y="96820"/>
                        <a:pt x="98075" y="94770"/>
                        <a:pt x="88753" y="94770"/>
                      </a:cubicBezTo>
                      <a:cubicBezTo>
                        <a:pt x="85960" y="94770"/>
                        <a:pt x="83212" y="94954"/>
                        <a:pt x="80571" y="95315"/>
                      </a:cubicBezTo>
                      <a:cubicBezTo>
                        <a:pt x="85931" y="91621"/>
                        <a:pt x="91584" y="89892"/>
                        <a:pt x="96915" y="89892"/>
                      </a:cubicBezTo>
                      <a:close/>
                      <a:moveTo>
                        <a:pt x="161285" y="89907"/>
                      </a:moveTo>
                      <a:cubicBezTo>
                        <a:pt x="166349" y="89907"/>
                        <a:pt x="171971" y="91454"/>
                        <a:pt x="177583" y="95348"/>
                      </a:cubicBezTo>
                      <a:cubicBezTo>
                        <a:pt x="174903" y="94975"/>
                        <a:pt x="172115" y="94785"/>
                        <a:pt x="169283" y="94785"/>
                      </a:cubicBezTo>
                      <a:cubicBezTo>
                        <a:pt x="159980" y="94785"/>
                        <a:pt x="150200" y="96836"/>
                        <a:pt x="142223" y="101187"/>
                      </a:cubicBezTo>
                      <a:cubicBezTo>
                        <a:pt x="143397" y="97762"/>
                        <a:pt x="146431" y="94532"/>
                        <a:pt x="150671" y="92379"/>
                      </a:cubicBezTo>
                      <a:cubicBezTo>
                        <a:pt x="153683" y="90859"/>
                        <a:pt x="157312" y="89907"/>
                        <a:pt x="161285" y="89907"/>
                      </a:cubicBezTo>
                      <a:close/>
                      <a:moveTo>
                        <a:pt x="88789" y="100912"/>
                      </a:moveTo>
                      <a:cubicBezTo>
                        <a:pt x="98001" y="100912"/>
                        <a:pt x="108087" y="103114"/>
                        <a:pt x="115801" y="108233"/>
                      </a:cubicBezTo>
                      <a:cubicBezTo>
                        <a:pt x="113987" y="113673"/>
                        <a:pt x="109751" y="116513"/>
                        <a:pt x="105024" y="116513"/>
                      </a:cubicBezTo>
                      <a:cubicBezTo>
                        <a:pt x="103033" y="116513"/>
                        <a:pt x="100956" y="116009"/>
                        <a:pt x="98936" y="114985"/>
                      </a:cubicBezTo>
                      <a:cubicBezTo>
                        <a:pt x="92804" y="111854"/>
                        <a:pt x="85986" y="105427"/>
                        <a:pt x="78777" y="101839"/>
                      </a:cubicBezTo>
                      <a:cubicBezTo>
                        <a:pt x="81865" y="101234"/>
                        <a:pt x="85263" y="100912"/>
                        <a:pt x="88789" y="100912"/>
                      </a:cubicBezTo>
                      <a:close/>
                      <a:moveTo>
                        <a:pt x="120792" y="112245"/>
                      </a:moveTo>
                      <a:cubicBezTo>
                        <a:pt x="122749" y="114202"/>
                        <a:pt x="124543" y="116518"/>
                        <a:pt x="126011" y="119226"/>
                      </a:cubicBezTo>
                      <a:lnTo>
                        <a:pt x="126011" y="165774"/>
                      </a:lnTo>
                      <a:cubicBezTo>
                        <a:pt x="126011" y="186096"/>
                        <a:pt x="109473" y="202635"/>
                        <a:pt x="89118" y="202667"/>
                      </a:cubicBezTo>
                      <a:lnTo>
                        <a:pt x="85432" y="202667"/>
                      </a:lnTo>
                      <a:cubicBezTo>
                        <a:pt x="65077" y="202667"/>
                        <a:pt x="48539" y="186096"/>
                        <a:pt x="48539" y="165774"/>
                      </a:cubicBezTo>
                      <a:lnTo>
                        <a:pt x="48539" y="162414"/>
                      </a:lnTo>
                      <a:lnTo>
                        <a:pt x="83801" y="162414"/>
                      </a:lnTo>
                      <a:cubicBezTo>
                        <a:pt x="87748" y="162414"/>
                        <a:pt x="90977" y="159218"/>
                        <a:pt x="90977" y="155271"/>
                      </a:cubicBezTo>
                      <a:lnTo>
                        <a:pt x="90977" y="117301"/>
                      </a:lnTo>
                      <a:cubicBezTo>
                        <a:pt x="92706" y="118475"/>
                        <a:pt x="94435" y="119552"/>
                        <a:pt x="96164" y="120433"/>
                      </a:cubicBezTo>
                      <a:cubicBezTo>
                        <a:pt x="99083" y="121922"/>
                        <a:pt x="102112" y="122639"/>
                        <a:pt x="105036" y="122639"/>
                      </a:cubicBezTo>
                      <a:cubicBezTo>
                        <a:pt x="111655" y="122639"/>
                        <a:pt x="117737" y="118964"/>
                        <a:pt x="120792" y="112245"/>
                      </a:cubicBezTo>
                      <a:close/>
                      <a:moveTo>
                        <a:pt x="7144" y="0"/>
                      </a:moveTo>
                      <a:cubicBezTo>
                        <a:pt x="3197" y="0"/>
                        <a:pt x="0" y="3197"/>
                        <a:pt x="0" y="7144"/>
                      </a:cubicBezTo>
                      <a:lnTo>
                        <a:pt x="0" y="114952"/>
                      </a:lnTo>
                      <a:cubicBezTo>
                        <a:pt x="0" y="116649"/>
                        <a:pt x="1370" y="117986"/>
                        <a:pt x="3067" y="117986"/>
                      </a:cubicBezTo>
                      <a:cubicBezTo>
                        <a:pt x="4730" y="117986"/>
                        <a:pt x="6100" y="116649"/>
                        <a:pt x="6100" y="114952"/>
                      </a:cubicBezTo>
                      <a:lnTo>
                        <a:pt x="6100" y="7144"/>
                      </a:lnTo>
                      <a:cubicBezTo>
                        <a:pt x="6100" y="6589"/>
                        <a:pt x="6590" y="6100"/>
                        <a:pt x="7144" y="6100"/>
                      </a:cubicBezTo>
                      <a:lnTo>
                        <a:pt x="83801" y="6100"/>
                      </a:lnTo>
                      <a:cubicBezTo>
                        <a:pt x="84388" y="6100"/>
                        <a:pt x="84845" y="6589"/>
                        <a:pt x="84845" y="7144"/>
                      </a:cubicBezTo>
                      <a:lnTo>
                        <a:pt x="84845" y="86149"/>
                      </a:lnTo>
                      <a:cubicBezTo>
                        <a:pt x="79071" y="88432"/>
                        <a:pt x="73623" y="92347"/>
                        <a:pt x="68796" y="97664"/>
                      </a:cubicBezTo>
                      <a:cubicBezTo>
                        <a:pt x="66284" y="100404"/>
                        <a:pt x="67752" y="104808"/>
                        <a:pt x="71340" y="105558"/>
                      </a:cubicBezTo>
                      <a:cubicBezTo>
                        <a:pt x="75678" y="106504"/>
                        <a:pt x="80310" y="109668"/>
                        <a:pt x="84845" y="112963"/>
                      </a:cubicBezTo>
                      <a:lnTo>
                        <a:pt x="84845" y="155271"/>
                      </a:lnTo>
                      <a:cubicBezTo>
                        <a:pt x="84845" y="155858"/>
                        <a:pt x="84388" y="156314"/>
                        <a:pt x="83801" y="156314"/>
                      </a:cubicBezTo>
                      <a:lnTo>
                        <a:pt x="7144" y="156314"/>
                      </a:lnTo>
                      <a:cubicBezTo>
                        <a:pt x="6590" y="156314"/>
                        <a:pt x="6100" y="155858"/>
                        <a:pt x="6100" y="155271"/>
                      </a:cubicBezTo>
                      <a:lnTo>
                        <a:pt x="6100" y="129207"/>
                      </a:lnTo>
                      <a:cubicBezTo>
                        <a:pt x="6100" y="127511"/>
                        <a:pt x="4730" y="126141"/>
                        <a:pt x="3067" y="126141"/>
                      </a:cubicBezTo>
                      <a:cubicBezTo>
                        <a:pt x="1370" y="126141"/>
                        <a:pt x="0" y="127511"/>
                        <a:pt x="0" y="129207"/>
                      </a:cubicBezTo>
                      <a:lnTo>
                        <a:pt x="0" y="155271"/>
                      </a:lnTo>
                      <a:cubicBezTo>
                        <a:pt x="0" y="159218"/>
                        <a:pt x="3197" y="162414"/>
                        <a:pt x="7144" y="162414"/>
                      </a:cubicBezTo>
                      <a:lnTo>
                        <a:pt x="42439" y="162414"/>
                      </a:lnTo>
                      <a:lnTo>
                        <a:pt x="42439" y="165774"/>
                      </a:lnTo>
                      <a:cubicBezTo>
                        <a:pt x="42439" y="189489"/>
                        <a:pt x="61717" y="208767"/>
                        <a:pt x="85432" y="208767"/>
                      </a:cubicBezTo>
                      <a:lnTo>
                        <a:pt x="89118" y="208767"/>
                      </a:lnTo>
                      <a:cubicBezTo>
                        <a:pt x="112832" y="208767"/>
                        <a:pt x="132111" y="189489"/>
                        <a:pt x="132111" y="165774"/>
                      </a:cubicBezTo>
                      <a:lnTo>
                        <a:pt x="132111" y="119291"/>
                      </a:lnTo>
                      <a:cubicBezTo>
                        <a:pt x="133611" y="116551"/>
                        <a:pt x="135405" y="114235"/>
                        <a:pt x="137395" y="112245"/>
                      </a:cubicBezTo>
                      <a:cubicBezTo>
                        <a:pt x="139157" y="116159"/>
                        <a:pt x="141995" y="119160"/>
                        <a:pt x="145681" y="120954"/>
                      </a:cubicBezTo>
                      <a:cubicBezTo>
                        <a:pt x="148062" y="122112"/>
                        <a:pt x="150526" y="122646"/>
                        <a:pt x="153000" y="122646"/>
                      </a:cubicBezTo>
                      <a:cubicBezTo>
                        <a:pt x="156590" y="122646"/>
                        <a:pt x="160203" y="121522"/>
                        <a:pt x="163622" y="119552"/>
                      </a:cubicBezTo>
                      <a:cubicBezTo>
                        <a:pt x="165089" y="118704"/>
                        <a:pt x="165611" y="116844"/>
                        <a:pt x="164763" y="115376"/>
                      </a:cubicBezTo>
                      <a:cubicBezTo>
                        <a:pt x="164191" y="114387"/>
                        <a:pt x="163160" y="113842"/>
                        <a:pt x="162099" y="113842"/>
                      </a:cubicBezTo>
                      <a:cubicBezTo>
                        <a:pt x="161586" y="113842"/>
                        <a:pt x="161066" y="113969"/>
                        <a:pt x="160588" y="114235"/>
                      </a:cubicBezTo>
                      <a:cubicBezTo>
                        <a:pt x="157892" y="115784"/>
                        <a:pt x="155321" y="116483"/>
                        <a:pt x="152988" y="116483"/>
                      </a:cubicBezTo>
                      <a:cubicBezTo>
                        <a:pt x="147952" y="116483"/>
                        <a:pt x="144025" y="113226"/>
                        <a:pt x="142353" y="108233"/>
                      </a:cubicBezTo>
                      <a:cubicBezTo>
                        <a:pt x="149997" y="103177"/>
                        <a:pt x="160093" y="100919"/>
                        <a:pt x="169424" y="100919"/>
                      </a:cubicBezTo>
                      <a:cubicBezTo>
                        <a:pt x="172916" y="100919"/>
                        <a:pt x="176301" y="101235"/>
                        <a:pt x="179410" y="101839"/>
                      </a:cubicBezTo>
                      <a:cubicBezTo>
                        <a:pt x="176800" y="103144"/>
                        <a:pt x="174321" y="104742"/>
                        <a:pt x="172103" y="106308"/>
                      </a:cubicBezTo>
                      <a:cubicBezTo>
                        <a:pt x="170733" y="107287"/>
                        <a:pt x="170374" y="109179"/>
                        <a:pt x="171352" y="110581"/>
                      </a:cubicBezTo>
                      <a:cubicBezTo>
                        <a:pt x="171934" y="111424"/>
                        <a:pt x="172886" y="111872"/>
                        <a:pt x="173851" y="111872"/>
                      </a:cubicBezTo>
                      <a:cubicBezTo>
                        <a:pt x="174456" y="111872"/>
                        <a:pt x="175065" y="111696"/>
                        <a:pt x="175593" y="111332"/>
                      </a:cubicBezTo>
                      <a:cubicBezTo>
                        <a:pt x="179018" y="108950"/>
                        <a:pt x="183030" y="106373"/>
                        <a:pt x="186814" y="105558"/>
                      </a:cubicBezTo>
                      <a:cubicBezTo>
                        <a:pt x="190402" y="104808"/>
                        <a:pt x="191903" y="100437"/>
                        <a:pt x="189391" y="97664"/>
                      </a:cubicBezTo>
                      <a:cubicBezTo>
                        <a:pt x="180597" y="87985"/>
                        <a:pt x="170506" y="83791"/>
                        <a:pt x="161246" y="83791"/>
                      </a:cubicBezTo>
                      <a:cubicBezTo>
                        <a:pt x="156493" y="83791"/>
                        <a:pt x="151959" y="84896"/>
                        <a:pt x="147931" y="86932"/>
                      </a:cubicBezTo>
                      <a:cubicBezTo>
                        <a:pt x="139776" y="91009"/>
                        <a:pt x="135014" y="98382"/>
                        <a:pt x="135601" y="105656"/>
                      </a:cubicBezTo>
                      <a:cubicBezTo>
                        <a:pt x="134362" y="106667"/>
                        <a:pt x="133187" y="107776"/>
                        <a:pt x="132111" y="108918"/>
                      </a:cubicBezTo>
                      <a:lnTo>
                        <a:pt x="132111" y="78157"/>
                      </a:lnTo>
                      <a:cubicBezTo>
                        <a:pt x="138994" y="77929"/>
                        <a:pt x="144474" y="72318"/>
                        <a:pt x="144474" y="65403"/>
                      </a:cubicBezTo>
                      <a:lnTo>
                        <a:pt x="144474" y="58520"/>
                      </a:lnTo>
                      <a:cubicBezTo>
                        <a:pt x="152857" y="54084"/>
                        <a:pt x="158598" y="45276"/>
                        <a:pt x="158598" y="35132"/>
                      </a:cubicBezTo>
                      <a:lnTo>
                        <a:pt x="158598" y="24041"/>
                      </a:lnTo>
                      <a:cubicBezTo>
                        <a:pt x="158598" y="20681"/>
                        <a:pt x="155858" y="17941"/>
                        <a:pt x="152498" y="17941"/>
                      </a:cubicBezTo>
                      <a:lnTo>
                        <a:pt x="151161" y="17941"/>
                      </a:lnTo>
                      <a:lnTo>
                        <a:pt x="151161" y="9003"/>
                      </a:lnTo>
                      <a:cubicBezTo>
                        <a:pt x="151161" y="4045"/>
                        <a:pt x="147116" y="0"/>
                        <a:pt x="142158" y="0"/>
                      </a:cubicBezTo>
                      <a:cubicBezTo>
                        <a:pt x="137199" y="0"/>
                        <a:pt x="133155" y="4045"/>
                        <a:pt x="133155" y="9003"/>
                      </a:cubicBezTo>
                      <a:lnTo>
                        <a:pt x="133155" y="17941"/>
                      </a:lnTo>
                      <a:lnTo>
                        <a:pt x="125000" y="17941"/>
                      </a:lnTo>
                      <a:lnTo>
                        <a:pt x="125000" y="9003"/>
                      </a:lnTo>
                      <a:cubicBezTo>
                        <a:pt x="125000" y="4045"/>
                        <a:pt x="120955" y="0"/>
                        <a:pt x="115964" y="0"/>
                      </a:cubicBezTo>
                      <a:cubicBezTo>
                        <a:pt x="111006" y="0"/>
                        <a:pt x="106961" y="4045"/>
                        <a:pt x="106961" y="9003"/>
                      </a:cubicBezTo>
                      <a:lnTo>
                        <a:pt x="106961" y="17941"/>
                      </a:lnTo>
                      <a:lnTo>
                        <a:pt x="105623" y="17941"/>
                      </a:lnTo>
                      <a:cubicBezTo>
                        <a:pt x="102264" y="17941"/>
                        <a:pt x="99556" y="20681"/>
                        <a:pt x="99556" y="24041"/>
                      </a:cubicBezTo>
                      <a:lnTo>
                        <a:pt x="99556" y="35132"/>
                      </a:lnTo>
                      <a:cubicBezTo>
                        <a:pt x="99556" y="45276"/>
                        <a:pt x="105265" y="54084"/>
                        <a:pt x="113648" y="58520"/>
                      </a:cubicBezTo>
                      <a:lnTo>
                        <a:pt x="113648" y="65403"/>
                      </a:lnTo>
                      <a:cubicBezTo>
                        <a:pt x="113648" y="72318"/>
                        <a:pt x="119161" y="77929"/>
                        <a:pt x="126011" y="78157"/>
                      </a:cubicBezTo>
                      <a:lnTo>
                        <a:pt x="126011" y="108885"/>
                      </a:lnTo>
                      <a:cubicBezTo>
                        <a:pt x="124934" y="107743"/>
                        <a:pt x="123793" y="106667"/>
                        <a:pt x="122586" y="105656"/>
                      </a:cubicBezTo>
                      <a:cubicBezTo>
                        <a:pt x="123173" y="98382"/>
                        <a:pt x="118410" y="91009"/>
                        <a:pt x="110255" y="86932"/>
                      </a:cubicBezTo>
                      <a:cubicBezTo>
                        <a:pt x="106176" y="84869"/>
                        <a:pt x="101598" y="83821"/>
                        <a:pt x="96928" y="83821"/>
                      </a:cubicBezTo>
                      <a:cubicBezTo>
                        <a:pt x="94951" y="83821"/>
                        <a:pt x="92957" y="84009"/>
                        <a:pt x="90977" y="84388"/>
                      </a:cubicBezTo>
                      <a:lnTo>
                        <a:pt x="90977" y="7144"/>
                      </a:lnTo>
                      <a:cubicBezTo>
                        <a:pt x="90977" y="3197"/>
                        <a:pt x="87748" y="0"/>
                        <a:pt x="838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4466450" y="1156350"/>
                  <a:ext cx="354775" cy="152525"/>
                </a:xfrm>
                <a:custGeom>
                  <a:rect b="b" l="l" r="r" t="t"/>
                  <a:pathLst>
                    <a:path extrusionOk="0" h="6101" w="14191">
                      <a:moveTo>
                        <a:pt x="3067" y="1"/>
                      </a:moveTo>
                      <a:cubicBezTo>
                        <a:pt x="1371" y="1"/>
                        <a:pt x="1" y="1371"/>
                        <a:pt x="1" y="3035"/>
                      </a:cubicBezTo>
                      <a:cubicBezTo>
                        <a:pt x="1" y="4731"/>
                        <a:pt x="1371" y="6101"/>
                        <a:pt x="3067" y="6101"/>
                      </a:cubicBezTo>
                      <a:lnTo>
                        <a:pt x="11124" y="6101"/>
                      </a:lnTo>
                      <a:cubicBezTo>
                        <a:pt x="12821" y="6101"/>
                        <a:pt x="14191" y="4731"/>
                        <a:pt x="14191" y="3035"/>
                      </a:cubicBezTo>
                      <a:cubicBezTo>
                        <a:pt x="14191" y="1371"/>
                        <a:pt x="12821" y="1"/>
                        <a:pt x="11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 name="Google Shape;255;p28"/>
            <p:cNvGrpSpPr/>
            <p:nvPr/>
          </p:nvGrpSpPr>
          <p:grpSpPr>
            <a:xfrm>
              <a:off x="4406200" y="2739718"/>
              <a:ext cx="2950407" cy="1321257"/>
              <a:chOff x="957015" y="1518550"/>
              <a:chExt cx="1600872" cy="1321257"/>
            </a:xfrm>
          </p:grpSpPr>
          <p:sp>
            <p:nvSpPr>
              <p:cNvPr id="256" name="Google Shape;256;p28"/>
              <p:cNvSpPr txBox="1"/>
              <p:nvPr/>
            </p:nvSpPr>
            <p:spPr>
              <a:xfrm>
                <a:off x="962187" y="1518550"/>
                <a:ext cx="15957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Times New Roman"/>
                    <a:ea typeface="Times New Roman"/>
                    <a:cs typeface="Times New Roman"/>
                    <a:sym typeface="Times New Roman"/>
                  </a:rPr>
                  <a:t>Growth rates overview</a:t>
                </a:r>
                <a:endParaRPr b="1" sz="1800">
                  <a:solidFill>
                    <a:schemeClr val="dk1"/>
                  </a:solidFill>
                  <a:latin typeface="Times New Roman"/>
                  <a:ea typeface="Times New Roman"/>
                  <a:cs typeface="Times New Roman"/>
                  <a:sym typeface="Times New Roman"/>
                </a:endParaRPr>
              </a:p>
            </p:txBody>
          </p:sp>
          <p:sp>
            <p:nvSpPr>
              <p:cNvPr id="257" name="Google Shape;257;p28"/>
              <p:cNvSpPr txBox="1"/>
              <p:nvPr/>
            </p:nvSpPr>
            <p:spPr>
              <a:xfrm>
                <a:off x="957015" y="1975207"/>
                <a:ext cx="1595700" cy="864600"/>
              </a:xfrm>
              <a:prstGeom prst="rect">
                <a:avLst/>
              </a:prstGeom>
              <a:noFill/>
              <a:ln>
                <a:noFill/>
              </a:ln>
            </p:spPr>
            <p:txBody>
              <a:bodyPr anchorCtr="0" anchor="ctr" bIns="0" lIns="0" spcFirstLastPara="1" rIns="0" wrap="square" tIns="0">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Times New Roman"/>
                    <a:ea typeface="Times New Roman"/>
                    <a:cs typeface="Times New Roman"/>
                    <a:sym typeface="Times New Roman"/>
                  </a:rPr>
                  <a:t>CAGR of 6.44% between 2002-2021 for electricity consumption.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Installed non-fossil fuel based electricity capacity surpassed 40%.</a:t>
                </a:r>
                <a:endParaRPr sz="1200">
                  <a:solidFill>
                    <a:schemeClr val="dk1"/>
                  </a:solidFill>
                  <a:latin typeface="Times New Roman"/>
                  <a:ea typeface="Times New Roman"/>
                  <a:cs typeface="Times New Roman"/>
                  <a:sym typeface="Times New Roman"/>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55"/>
          <p:cNvSpPr txBox="1"/>
          <p:nvPr>
            <p:ph type="title"/>
          </p:nvPr>
        </p:nvSpPr>
        <p:spPr>
          <a:xfrm>
            <a:off x="452700" y="2084650"/>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4500">
                <a:latin typeface="Times New Roman"/>
                <a:ea typeface="Times New Roman"/>
                <a:cs typeface="Times New Roman"/>
                <a:sym typeface="Times New Roman"/>
              </a:rPr>
              <a:t>Annexure</a:t>
            </a:r>
            <a:endParaRPr b="1" sz="45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sp>
        <p:nvSpPr>
          <p:cNvPr id="2603" name="Google Shape;2603;p56"/>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F"/>
                </a:highlight>
                <a:latin typeface="Times New Roman"/>
                <a:ea typeface="Times New Roman"/>
                <a:cs typeface="Times New Roman"/>
                <a:sym typeface="Times New Roman"/>
              </a:rPr>
              <a:t>1.</a:t>
            </a:r>
            <a:r>
              <a:rPr lang="en" sz="1200">
                <a:solidFill>
                  <a:schemeClr val="dk1"/>
                </a:solidFill>
                <a:highlight>
                  <a:srgbClr val="FFFFFF"/>
                </a:highlight>
                <a:latin typeface="Times New Roman"/>
                <a:ea typeface="Times New Roman"/>
                <a:cs typeface="Times New Roman"/>
                <a:sym typeface="Times New Roman"/>
              </a:rPr>
              <a:t> </a:t>
            </a:r>
            <a:r>
              <a:rPr lang="en" sz="1200">
                <a:solidFill>
                  <a:schemeClr val="dk1"/>
                </a:solidFill>
                <a:highlight>
                  <a:srgbClr val="FFFFFF"/>
                </a:highlight>
                <a:latin typeface="Times New Roman"/>
                <a:ea typeface="Times New Roman"/>
                <a:cs typeface="Times New Roman"/>
                <a:sym typeface="Times New Roman"/>
              </a:rPr>
              <a:t>Installation cost for solar PV in distribution line in one electric grid in India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In case you go for an off-grid solar panel system, which includes panels, inverter, charge controller, batteries, wiring, structure, connectors, junction box, etc. It would cost anywhere between Rs 70,000 to Rs 1,20,000 per kW depending on the panels and inverter that you go for. To check the system size (in kW) that you need to install. </a:t>
            </a:r>
            <a:endParaRPr sz="1200">
              <a:solidFill>
                <a:schemeClr val="dk1"/>
              </a:solidFill>
              <a:highlight>
                <a:srgbClr val="FFFFFF"/>
              </a:highlight>
              <a:latin typeface="Times New Roman"/>
              <a:ea typeface="Times New Roman"/>
              <a:cs typeface="Times New Roman"/>
              <a:sym typeface="Times New Roman"/>
            </a:endParaRPr>
          </a:p>
          <a:p>
            <a:pPr indent="0" lvl="0" marL="2286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i. The main components to install solar panel system: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Solar Panel; 	Solar Inverter; </a:t>
            </a:r>
            <a:endParaRPr sz="1200">
              <a:solidFill>
                <a:schemeClr val="dk1"/>
              </a:solidFill>
              <a:highlight>
                <a:srgbClr val="FFFFFF"/>
              </a:highlight>
              <a:latin typeface="Times New Roman"/>
              <a:ea typeface="Times New Roman"/>
              <a:cs typeface="Times New Roman"/>
              <a:sym typeface="Times New Roman"/>
            </a:endParaRPr>
          </a:p>
          <a:p>
            <a:pPr indent="228600" lvl="0" marL="2286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Solar Battery; 	Panel Stand;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Solar Panel Installation Accessories;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Average Cost of Solar Panels    </a:t>
            </a:r>
            <a:endParaRPr sz="1200">
              <a:solidFill>
                <a:schemeClr val="dk1"/>
              </a:solidFill>
              <a:highlight>
                <a:srgbClr val="FFFFFF"/>
              </a:highlight>
              <a:latin typeface="Times New Roman"/>
              <a:ea typeface="Times New Roman"/>
              <a:cs typeface="Times New Roman"/>
              <a:sym typeface="Times New Roman"/>
            </a:endParaRPr>
          </a:p>
          <a:p>
            <a:pPr indent="-457200" lvl="0" marL="9144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Link:    </a:t>
            </a:r>
            <a:r>
              <a:rPr lang="en" sz="120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200" u="sng">
                <a:solidFill>
                  <a:srgbClr val="1155CC"/>
                </a:solidFill>
                <a:highlight>
                  <a:srgbClr val="FFFFFF"/>
                </a:highlight>
                <a:latin typeface="Times New Roman"/>
                <a:ea typeface="Times New Roman"/>
                <a:cs typeface="Times New Roman"/>
                <a:sym typeface="Times New Roman"/>
                <a:hlinkClick r:id="rId4">
                  <a:extLst>
                    <a:ext uri="{A12FA001-AC4F-418D-AE19-62706E023703}">
                      <ahyp:hlinkClr val="tx"/>
                    </a:ext>
                  </a:extLst>
                </a:hlinkClick>
              </a:rPr>
              <a:t>https://www.loomsolar.com/blogs/collections/solar-panel-installation-cost-in-india</a:t>
            </a: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0" lvl="0" marL="2286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ii.  Solar Panel installation cost (in total): </a:t>
            </a:r>
            <a:endParaRPr sz="1200">
              <a:solidFill>
                <a:schemeClr val="dk1"/>
              </a:solidFill>
              <a:highlight>
                <a:srgbClr val="FFFFFF"/>
              </a:highlight>
              <a:latin typeface="Times New Roman"/>
              <a:ea typeface="Times New Roman"/>
              <a:cs typeface="Times New Roman"/>
              <a:sym typeface="Times New Roman"/>
            </a:endParaRPr>
          </a:p>
          <a:p>
            <a:pPr indent="228600" lvl="0" marL="2286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Standard rate of solar panel installation is</a:t>
            </a:r>
            <a:r>
              <a:rPr b="1" lang="en" sz="1200">
                <a:solidFill>
                  <a:schemeClr val="dk1"/>
                </a:solidFill>
                <a:highlight>
                  <a:srgbClr val="FFFFFF"/>
                </a:highlight>
                <a:latin typeface="Times New Roman"/>
                <a:ea typeface="Times New Roman"/>
                <a:cs typeface="Times New Roman"/>
                <a:sym typeface="Times New Roman"/>
              </a:rPr>
              <a:t> approximately Rs. 7 per watt.</a:t>
            </a: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However, the cost may change by these factors: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i. Types of solar panel 	ii. Type of installation  </a:t>
            </a:r>
            <a:endParaRPr sz="1200">
              <a:solidFill>
                <a:schemeClr val="dk1"/>
              </a:solidFill>
              <a:highlight>
                <a:srgbClr val="FFFFFF"/>
              </a:highlight>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iii. Quality of material 	iv. Size of the system.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57"/>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F"/>
                </a:highlight>
                <a:latin typeface="Times New Roman"/>
                <a:ea typeface="Times New Roman"/>
                <a:cs typeface="Times New Roman"/>
                <a:sym typeface="Times New Roman"/>
              </a:rPr>
              <a:t>2.</a:t>
            </a:r>
            <a:r>
              <a:rPr lang="en" sz="1200">
                <a:solidFill>
                  <a:schemeClr val="dk1"/>
                </a:solidFill>
                <a:highlight>
                  <a:srgbClr val="FFFFFF"/>
                </a:highlight>
                <a:latin typeface="Times New Roman"/>
                <a:ea typeface="Times New Roman"/>
                <a:cs typeface="Times New Roman"/>
                <a:sym typeface="Times New Roman"/>
              </a:rPr>
              <a:t>   Maintenance cost for solar PV in distribution line in one electric grid in India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The maintenance cost is nearly negligible if only they are installed in correct manner, because it’s a battery free system and all other components like solar panels, solar inverter, distribution boxes, AC, DC cable easily work for 15 – 20 years without much maintenance.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MNRE</a:t>
            </a:r>
            <a:r>
              <a:rPr lang="en" sz="1200">
                <a:solidFill>
                  <a:srgbClr val="161819"/>
                </a:solidFill>
                <a:highlight>
                  <a:srgbClr val="FFFFFF"/>
                </a:highlight>
                <a:latin typeface="Times New Roman"/>
                <a:ea typeface="Times New Roman"/>
                <a:cs typeface="Times New Roman"/>
                <a:sym typeface="Times New Roman"/>
              </a:rPr>
              <a:t> Benchmark Cost For Solar On Grid System In India: </a:t>
            </a:r>
            <a:endParaRPr sz="1200">
              <a:solidFill>
                <a:srgbClr val="161819"/>
              </a:solidFill>
              <a:highlight>
                <a:srgbClr val="FFFFFF"/>
              </a:highlight>
              <a:latin typeface="Times New Roman"/>
              <a:ea typeface="Times New Roman"/>
              <a:cs typeface="Times New Roman"/>
              <a:sym typeface="Times New Roman"/>
            </a:endParaRPr>
          </a:p>
          <a:p>
            <a:pPr indent="0" lvl="0" marL="63500" marR="63500" rtl="0" algn="l">
              <a:lnSpc>
                <a:spcPct val="115000"/>
              </a:lnSpc>
              <a:spcBef>
                <a:spcPts val="0"/>
              </a:spcBef>
              <a:spcAft>
                <a:spcPts val="0"/>
              </a:spcAft>
              <a:buNone/>
            </a:pPr>
            <a:r>
              <a:rPr lang="en" sz="1200">
                <a:solidFill>
                  <a:srgbClr val="333333"/>
                </a:solidFill>
                <a:latin typeface="Times New Roman"/>
                <a:ea typeface="Times New Roman"/>
                <a:cs typeface="Times New Roman"/>
                <a:sym typeface="Times New Roman"/>
              </a:rPr>
              <a:t>Solar system size 	Maintenance + cleaning cost </a:t>
            </a:r>
            <a:endParaRPr sz="1200">
              <a:solidFill>
                <a:srgbClr val="333333"/>
              </a:solidFill>
              <a:latin typeface="Times New Roman"/>
              <a:ea typeface="Times New Roman"/>
              <a:cs typeface="Times New Roman"/>
              <a:sym typeface="Times New Roman"/>
            </a:endParaRPr>
          </a:p>
          <a:p>
            <a:pPr indent="0" lvl="0" marL="63500" marR="63500" rtl="0" algn="l">
              <a:lnSpc>
                <a:spcPct val="115000"/>
              </a:lnSpc>
              <a:spcBef>
                <a:spcPts val="0"/>
              </a:spcBef>
              <a:spcAft>
                <a:spcPts val="0"/>
              </a:spcAft>
              <a:buNone/>
            </a:pPr>
            <a:r>
              <a:rPr lang="en" sz="1200">
                <a:solidFill>
                  <a:srgbClr val="333333"/>
                </a:solidFill>
                <a:latin typeface="Times New Roman"/>
                <a:ea typeface="Times New Roman"/>
                <a:cs typeface="Times New Roman"/>
                <a:sym typeface="Times New Roman"/>
              </a:rPr>
              <a:t>1 kW – 10 kW 	Rs 2,000 / kW – Rs 3,000 / kW </a:t>
            </a:r>
            <a:endParaRPr sz="1200">
              <a:solidFill>
                <a:srgbClr val="333333"/>
              </a:solidFill>
              <a:latin typeface="Times New Roman"/>
              <a:ea typeface="Times New Roman"/>
              <a:cs typeface="Times New Roman"/>
              <a:sym typeface="Times New Roman"/>
            </a:endParaRPr>
          </a:p>
          <a:p>
            <a:pPr indent="0" lvl="0" marL="63500" marR="63500" rtl="0" algn="l">
              <a:lnSpc>
                <a:spcPct val="115000"/>
              </a:lnSpc>
              <a:spcBef>
                <a:spcPts val="0"/>
              </a:spcBef>
              <a:spcAft>
                <a:spcPts val="0"/>
              </a:spcAft>
              <a:buNone/>
            </a:pPr>
            <a:r>
              <a:rPr lang="en" sz="1200">
                <a:solidFill>
                  <a:srgbClr val="333333"/>
                </a:solidFill>
                <a:latin typeface="Times New Roman"/>
                <a:ea typeface="Times New Roman"/>
                <a:cs typeface="Times New Roman"/>
                <a:sym typeface="Times New Roman"/>
              </a:rPr>
              <a:t>11 kW – 30 kW 	Rs 1,500 / kW – Rs 2,000 / kW </a:t>
            </a:r>
            <a:endParaRPr sz="1200">
              <a:solidFill>
                <a:srgbClr val="333333"/>
              </a:solidFill>
              <a:latin typeface="Times New Roman"/>
              <a:ea typeface="Times New Roman"/>
              <a:cs typeface="Times New Roman"/>
              <a:sym typeface="Times New Roman"/>
            </a:endParaRPr>
          </a:p>
          <a:p>
            <a:pPr indent="0" lvl="0" marL="63500" marR="63500" rtl="0" algn="l">
              <a:lnSpc>
                <a:spcPct val="115000"/>
              </a:lnSpc>
              <a:spcBef>
                <a:spcPts val="0"/>
              </a:spcBef>
              <a:spcAft>
                <a:spcPts val="0"/>
              </a:spcAft>
              <a:buNone/>
            </a:pPr>
            <a:r>
              <a:rPr lang="en" sz="1200">
                <a:solidFill>
                  <a:srgbClr val="333333"/>
                </a:solidFill>
                <a:latin typeface="Times New Roman"/>
                <a:ea typeface="Times New Roman"/>
                <a:cs typeface="Times New Roman"/>
                <a:sym typeface="Times New Roman"/>
              </a:rPr>
              <a:t>30 kW – 50 kW 	Rs 1,000 / kW – Rs 1,500 / kW </a:t>
            </a:r>
            <a:endParaRPr sz="12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u="sng">
                <a:solidFill>
                  <a:srgbClr val="1155CC"/>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https://letsavelectricity.com/cost-of-solar-system-in-india/</a:t>
            </a: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Assume, Y1 = Installation cost for solar PV in distribution line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Y2 = Maintenance Cost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Y3 = Installed Capacity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Losses in power in Distribution Level: (Ld)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Around 22 percent of electricity produced in India got lost during distribution in May 2018, according to the data compiled by ministry of power.Practically the losses are low in distribution level. But due to wrong installations of rooftop solar panels etc., </a:t>
            </a:r>
            <a:r>
              <a:rPr b="1" lang="en" sz="1200">
                <a:solidFill>
                  <a:schemeClr val="dk1"/>
                </a:solidFill>
                <a:highlight>
                  <a:srgbClr val="FFFFFF"/>
                </a:highlight>
                <a:latin typeface="Times New Roman"/>
                <a:ea typeface="Times New Roman"/>
                <a:cs typeface="Times New Roman"/>
                <a:sym typeface="Times New Roman"/>
              </a:rPr>
              <a:t>we are getting a loss of nearly 4.5% in an average for each grid</a:t>
            </a: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Link:</a:t>
            </a:r>
            <a:r>
              <a:rPr lang="en" sz="1200">
                <a:solidFill>
                  <a:schemeClr val="dk1"/>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 </a:t>
            </a:r>
            <a:r>
              <a:rPr lang="en" sz="1200" u="sng">
                <a:solidFill>
                  <a:srgbClr val="1155CC"/>
                </a:solidFill>
                <a:highlight>
                  <a:srgbClr val="FFFFFF"/>
                </a:highlight>
                <a:latin typeface="Times New Roman"/>
                <a:ea typeface="Times New Roman"/>
                <a:cs typeface="Times New Roman"/>
                <a:sym typeface="Times New Roman"/>
                <a:hlinkClick r:id="rId5">
                  <a:extLst>
                    <a:ext uri="{A12FA001-AC4F-418D-AE19-62706E023703}">
                      <ahyp:hlinkClr val="tx"/>
                    </a:ext>
                  </a:extLst>
                </a:hlinkClick>
              </a:rPr>
              <a:t>https://www.cnbctv18.com/market/data/around-22-of-electricity-produced-in-india-is-lost-in-distribution-188541.htm</a:t>
            </a: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58"/>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Now, Y4 = Y3×(Y2+Y1)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By above information, in an average: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Y1 = ₹ 7,000/kW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Y2 = ₹ 2,000/kW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Loss (Ld) = 18%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Here assume, ‘R’ as the required installation capacity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=&gt; R = Y3×(1 - Ld)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Since, we are considering R = 40 GW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Y3 = R / (1 - Ld) = 48.781 GW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Therefore,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Y4 = (48.781×10^9)×(7000+2000)×10^-3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F"/>
                </a:highlight>
                <a:latin typeface="Times New Roman"/>
                <a:ea typeface="Times New Roman"/>
                <a:cs typeface="Times New Roman"/>
                <a:sym typeface="Times New Roman"/>
              </a:rPr>
              <a:t>Y4 = 439.0244 ×10^9 = ₹ 43.9024 thousand crores /-</a:t>
            </a: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Similarly, Y4’ = Y3×Y1 = (48.781×10^9)×(7000)×10^-3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F"/>
                </a:highlight>
                <a:latin typeface="Times New Roman"/>
                <a:ea typeface="Times New Roman"/>
                <a:cs typeface="Times New Roman"/>
                <a:sym typeface="Times New Roman"/>
              </a:rPr>
              <a:t>Y4’ = ₹ 34.146 thousand crores /</a:t>
            </a:r>
            <a:endParaRPr b="1"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59"/>
          <p:cNvSpPr txBox="1"/>
          <p:nvPr/>
        </p:nvSpPr>
        <p:spPr>
          <a:xfrm>
            <a:off x="557750" y="192550"/>
            <a:ext cx="7857900" cy="110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3.Transmission Level</a:t>
            </a:r>
            <a:endParaRPr b="1" sz="1200">
              <a:solidFill>
                <a:schemeClr val="dk1"/>
              </a:solidFill>
              <a:latin typeface="Times New Roman"/>
              <a:ea typeface="Times New Roman"/>
              <a:cs typeface="Times New Roman"/>
              <a:sym typeface="Times New Roman"/>
            </a:endParaRPr>
          </a:p>
          <a:p>
            <a:pPr indent="457200" lvl="0" marL="2286000" rtl="0" algn="l">
              <a:lnSpc>
                <a:spcPct val="115000"/>
              </a:lnSpc>
              <a:spcBef>
                <a:spcPts val="1200"/>
              </a:spcBef>
              <a:spcAft>
                <a:spcPts val="0"/>
              </a:spcAft>
              <a:buClr>
                <a:schemeClr val="dk1"/>
              </a:buClr>
              <a:buSzPts val="1100"/>
              <a:buFont typeface="Arial"/>
              <a:buNone/>
            </a:pPr>
            <a:r>
              <a:rPr b="1" lang="en" sz="1200">
                <a:solidFill>
                  <a:srgbClr val="2E2E2E"/>
                </a:solidFill>
                <a:highlight>
                  <a:srgbClr val="FFFFFF"/>
                </a:highlight>
                <a:latin typeface="Times New Roman"/>
                <a:ea typeface="Times New Roman"/>
                <a:cs typeface="Times New Roman"/>
                <a:sym typeface="Times New Roman"/>
              </a:rPr>
              <a:t>1 MW Solar Power Plant Cost In India:</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chemeClr val="dk1"/>
              </a:solidFill>
              <a:latin typeface="Times New Roman"/>
              <a:ea typeface="Times New Roman"/>
              <a:cs typeface="Times New Roman"/>
              <a:sym typeface="Times New Roman"/>
            </a:endParaRPr>
          </a:p>
        </p:txBody>
      </p:sp>
      <p:graphicFrame>
        <p:nvGraphicFramePr>
          <p:cNvPr id="2619" name="Google Shape;2619;p59"/>
          <p:cNvGraphicFramePr/>
          <p:nvPr/>
        </p:nvGraphicFramePr>
        <p:xfrm>
          <a:off x="989700" y="1107438"/>
          <a:ext cx="3000000" cy="3000000"/>
        </p:xfrm>
        <a:graphic>
          <a:graphicData uri="http://schemas.openxmlformats.org/drawingml/2006/table">
            <a:tbl>
              <a:tblPr>
                <a:noFill/>
                <a:tableStyleId>{6972CDF6-3B91-48E6-AFEA-1E7C601024A5}</a:tableStyleId>
              </a:tblPr>
              <a:tblGrid>
                <a:gridCol w="1060175"/>
                <a:gridCol w="1010575"/>
              </a:tblGrid>
              <a:tr h="544750">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Capacity of Power Plant</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1 MW</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44750">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Generation per Year</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17.50 Lakh</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44750">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Degradation 1 to 10 year</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0.05%</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72975">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Degradation 11 to 25 year</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0.67%</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44750">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Debt Percentage</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70%</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44750">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Sale of Electricity</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Rs. 6.49</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graphicFrame>
        <p:nvGraphicFramePr>
          <p:cNvPr id="2620" name="Google Shape;2620;p59"/>
          <p:cNvGraphicFramePr/>
          <p:nvPr/>
        </p:nvGraphicFramePr>
        <p:xfrm>
          <a:off x="3469425" y="1107438"/>
          <a:ext cx="3000000" cy="3000000"/>
        </p:xfrm>
        <a:graphic>
          <a:graphicData uri="http://schemas.openxmlformats.org/drawingml/2006/table">
            <a:tbl>
              <a:tblPr>
                <a:noFill/>
                <a:tableStyleId>{6972CDF6-3B91-48E6-AFEA-1E7C601024A5}</a:tableStyleId>
              </a:tblPr>
              <a:tblGrid>
                <a:gridCol w="1228025"/>
                <a:gridCol w="1228025"/>
              </a:tblGrid>
              <a:tr h="584425">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Equity Percentage</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30%</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84425">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Rate of Interest (Indian)</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13.0%</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84425">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Rate of Interest (Foreign)</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10%</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84425">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Repayment Period (Indian)</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11 years</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84425">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Percentage of Indian Loan</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70%</a:t>
                      </a:r>
                      <a:endParaRPr/>
                    </a:p>
                  </a:txBody>
                  <a:tcPr marT="91425" marB="91425" marR="91425" marL="91425">
                    <a:lnL cap="flat" cmpd="sng" w="12650">
                      <a:solidFill>
                        <a:srgbClr val="000000"/>
                      </a:solidFill>
                      <a:prstDash val="solid"/>
                      <a:round/>
                      <a:headEnd len="sm" w="sm" type="none"/>
                      <a:tailEnd len="sm" w="sm" type="none"/>
                    </a:lnL>
                    <a:lnR cap="flat" cmpd="sng" w="9525">
                      <a:solidFill>
                        <a:srgbClr val="9E9E9E"/>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779425">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Repayment Period (Foreign)</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15 years</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graphicFrame>
        <p:nvGraphicFramePr>
          <p:cNvPr id="2621" name="Google Shape;2621;p59"/>
          <p:cNvGraphicFramePr/>
          <p:nvPr/>
        </p:nvGraphicFramePr>
        <p:xfrm>
          <a:off x="6399575" y="1107438"/>
          <a:ext cx="3000000" cy="3000000"/>
        </p:xfrm>
        <a:graphic>
          <a:graphicData uri="http://schemas.openxmlformats.org/drawingml/2006/table">
            <a:tbl>
              <a:tblPr>
                <a:noFill/>
                <a:tableStyleId>{6972CDF6-3B91-48E6-AFEA-1E7C601024A5}</a:tableStyleId>
              </a:tblPr>
              <a:tblGrid>
                <a:gridCol w="1115950"/>
                <a:gridCol w="1115950"/>
              </a:tblGrid>
              <a:tr h="920850">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Cost of Project per MW</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450 Lakh</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920825">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O&amp;M Cost per MW</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8 Lakh/year</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48975">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Depreciati</a:t>
                      </a:r>
                      <a:r>
                        <a:rPr lang="en">
                          <a:solidFill>
                            <a:srgbClr val="3C3C3C"/>
                          </a:solidFill>
                          <a:latin typeface="Times New Roman"/>
                          <a:ea typeface="Times New Roman"/>
                          <a:cs typeface="Times New Roman"/>
                          <a:sym typeface="Times New Roman"/>
                        </a:rPr>
                        <a:t>o</a:t>
                      </a:r>
                      <a:r>
                        <a:rPr lang="en">
                          <a:solidFill>
                            <a:srgbClr val="3C3C3C"/>
                          </a:solidFill>
                          <a:latin typeface="Times New Roman"/>
                          <a:ea typeface="Times New Roman"/>
                          <a:cs typeface="Times New Roman"/>
                          <a:sym typeface="Times New Roman"/>
                        </a:rPr>
                        <a:t>n</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5.28%</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48975">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Corporate Tax</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30.28%</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648975">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Minimum Alternate Tax</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0"/>
                        </a:spcAft>
                        <a:buNone/>
                      </a:pPr>
                      <a:r>
                        <a:rPr lang="en">
                          <a:solidFill>
                            <a:srgbClr val="3C3C3C"/>
                          </a:solidFill>
                          <a:latin typeface="Times New Roman"/>
                          <a:ea typeface="Times New Roman"/>
                          <a:cs typeface="Times New Roman"/>
                          <a:sym typeface="Times New Roman"/>
                        </a:rPr>
                        <a:t>18.38%</a:t>
                      </a:r>
                      <a:endParaRPr>
                        <a:solidFill>
                          <a:srgbClr val="3C3C3C"/>
                        </a:solidFill>
                        <a:latin typeface="Times New Roman"/>
                        <a:ea typeface="Times New Roman"/>
                        <a:cs typeface="Times New Roman"/>
                        <a:sym typeface="Times New Roman"/>
                      </a:endParaRPr>
                    </a:p>
                  </a:txBody>
                  <a:tcPr marT="63500" marB="63500" marR="63500" marL="63500">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60"/>
          <p:cNvSpPr txBox="1"/>
          <p:nvPr/>
        </p:nvSpPr>
        <p:spPr>
          <a:xfrm>
            <a:off x="756025" y="681675"/>
            <a:ext cx="7448700" cy="433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t/>
            </a:r>
            <a:endParaRPr b="1" sz="1200">
              <a:solidFill>
                <a:srgbClr val="2E2E2E"/>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(Link:</a:t>
            </a:r>
            <a:r>
              <a:rPr lang="en" sz="12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2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https://urbansolarise.com/1-mw-solar-power-plant-cost-in-india/</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Losses in power in Transmission  Level: (Lt)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Around</a:t>
            </a:r>
            <a:r>
              <a:rPr b="1" lang="en" sz="1200">
                <a:solidFill>
                  <a:schemeClr val="dk1"/>
                </a:solidFill>
                <a:highlight>
                  <a:srgbClr val="FFFFFF"/>
                </a:highlight>
                <a:latin typeface="Times New Roman"/>
                <a:ea typeface="Times New Roman"/>
                <a:cs typeface="Times New Roman"/>
                <a:sym typeface="Times New Roman"/>
              </a:rPr>
              <a:t> 20 percent</a:t>
            </a:r>
            <a:r>
              <a:rPr lang="en" sz="1200">
                <a:solidFill>
                  <a:schemeClr val="dk1"/>
                </a:solidFill>
                <a:highlight>
                  <a:srgbClr val="FFFFFF"/>
                </a:highlight>
                <a:latin typeface="Times New Roman"/>
                <a:ea typeface="Times New Roman"/>
                <a:cs typeface="Times New Roman"/>
                <a:sym typeface="Times New Roman"/>
              </a:rPr>
              <a:t> of electricity produced in India got lost during distribution in May 2018, according to the data compiled by ministry of power.</a:t>
            </a:r>
            <a:r>
              <a:rPr lang="en" sz="1200">
                <a:solidFill>
                  <a:schemeClr val="dk1"/>
                </a:solidFill>
                <a:latin typeface="Times New Roman"/>
                <a:ea typeface="Times New Roman"/>
                <a:cs typeface="Times New Roman"/>
                <a:sym typeface="Times New Roman"/>
              </a:rPr>
              <a:t>Practically the losses are low in distribution level..</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Link:</a:t>
            </a:r>
            <a:r>
              <a:rPr lang="en" sz="1200">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 </a:t>
            </a:r>
            <a:r>
              <a:rPr lang="en" sz="12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https://www.statista.com/statistics/1233009/transmission-losses-electricity-by-region-india/#:~:text=Nearly%2020%20percent%20of%20India's%20electricity%20generation%20is%20lost%20during%20its%20transmission.</a:t>
            </a:r>
            <a:endParaRPr sz="1200" u="sng">
              <a:solidFill>
                <a:srgbClr val="1155CC"/>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By above information, in an average: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X1 = ₹ {450,00,000 + [(53.94/100)*450,00,000]}/MW (including taxes)  ,X2 = ₹ 8,00,000/MW  ⇒ Loss (Lt) = 20.0%</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Here assume, ‘R’ as the required installation capacity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R = X3×(1 - Lt)</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61"/>
          <p:cNvSpPr txBox="1"/>
          <p:nvPr/>
        </p:nvSpPr>
        <p:spPr>
          <a:xfrm>
            <a:off x="421425" y="458550"/>
            <a:ext cx="7907400" cy="293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Since, we are considering R = 40 GW</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X3 = R / (1 - Lt) = 50 GW</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Therefore,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X4 = ₹(50×10^9)×{[(1 + (53.94/100))×450,00,000]+8,00,000 }×10^-6</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200">
                <a:solidFill>
                  <a:schemeClr val="dk1"/>
                </a:solidFill>
                <a:latin typeface="Times New Roman"/>
                <a:ea typeface="Times New Roman"/>
                <a:cs typeface="Times New Roman"/>
                <a:sym typeface="Times New Roman"/>
              </a:rPr>
              <a:t>X4 = 3503.65 ×10^9 = ₹ 350.365 thousand crores /-</a:t>
            </a:r>
            <a:endParaRPr b="1"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Similarly, X4’ = X3×X1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 (50×10^9)×[(1 + (53.94/100))×450,00,000]×10^-6</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 sz="1200">
                <a:solidFill>
                  <a:schemeClr val="dk1"/>
                </a:solidFill>
                <a:latin typeface="Times New Roman"/>
                <a:ea typeface="Times New Roman"/>
                <a:cs typeface="Times New Roman"/>
                <a:sym typeface="Times New Roman"/>
              </a:rPr>
              <a:t>X4’ = ₹ 346.365 thousand crores /-</a:t>
            </a:r>
            <a:endParaRPr b="1" sz="12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62"/>
          <p:cNvSpPr txBox="1"/>
          <p:nvPr/>
        </p:nvSpPr>
        <p:spPr>
          <a:xfrm>
            <a:off x="630750" y="433775"/>
            <a:ext cx="7882500" cy="483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4. </a:t>
            </a:r>
            <a:r>
              <a:rPr lang="en" sz="1200">
                <a:solidFill>
                  <a:schemeClr val="dk1"/>
                </a:solidFill>
                <a:latin typeface="Times New Roman"/>
                <a:ea typeface="Times New Roman"/>
                <a:cs typeface="Times New Roman"/>
                <a:sym typeface="Times New Roman"/>
              </a:rPr>
              <a:t>Similar to that Germany had passed the Electric mobility act in 2015, which gave EV drivers benefits of free parking, bus lanes, and reserved parking spots.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India is a cost sensitive market, competitive pricing encourages people to buy EVs.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 Similarly, Germany plans to spend </a:t>
            </a:r>
            <a:r>
              <a:rPr lang="en" sz="1200">
                <a:solidFill>
                  <a:schemeClr val="dk1"/>
                </a:solidFill>
                <a:highlight>
                  <a:srgbClr val="FFFFFF"/>
                </a:highlight>
                <a:latin typeface="Times New Roman"/>
                <a:ea typeface="Times New Roman"/>
                <a:cs typeface="Times New Roman"/>
                <a:sym typeface="Times New Roman"/>
              </a:rPr>
              <a:t>€2.5 billion on expansion of charging infrastructure and battery and cell production.</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Instance in Norway, there is a Fiscal compensation for the scrapping of fossil vans when converting to a zero-emission van (2018).</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 Like we have seen in Norway ,they imposed heavy taxes based on vehicles which mainly consisted of three factors of weight, CO2 emissions and NOx emissions which made the retail prices of a EV and ICEV having same specs comparable .Later they also reduced the ratio of weight factor in the tax.</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In 2019, there were around 20 lakh buses operating in India and there were a total 560 buses operating in India in 2020 out of which 144 buses were in Pune. Typically a 15 tonne bus with 200 HP engine consumes 35-45 Liters fuel per 100 km and avg CO2 emission from a bus is 512gm/km.</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highlight>
                  <a:srgbClr val="FFFFFF"/>
                </a:highlight>
                <a:latin typeface="Times New Roman"/>
                <a:ea typeface="Times New Roman"/>
                <a:cs typeface="Times New Roman"/>
                <a:sym typeface="Times New Roman"/>
              </a:rPr>
              <a:t>In September 2014, CARB changed the clean vehicle rebate program to provide an extra credit to low income drivers who wish to purchase or lease a car.</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Instance Delhi, Maharashtra, Uttar Pradesh, Telangana have already implemented ToD policy as a means to modify EV charging behavior and prevent overloading the electricity grid.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highlight>
                  <a:srgbClr val="FFFFFF"/>
                </a:highlight>
                <a:latin typeface="Times New Roman"/>
                <a:ea typeface="Times New Roman"/>
                <a:cs typeface="Times New Roman"/>
                <a:sym typeface="Times New Roman"/>
              </a:rPr>
              <a:t>For instance in the US there was a federal tax credit in 2010 in which businesses qualified for tax credits up to</a:t>
            </a:r>
            <a:r>
              <a:rPr lang="en" sz="1200">
                <a:solidFill>
                  <a:schemeClr val="dk1"/>
                </a:solidFill>
                <a:latin typeface="Times New Roman"/>
                <a:ea typeface="Times New Roman"/>
                <a:cs typeface="Times New Roman"/>
                <a:sym typeface="Times New Roman"/>
              </a:rPr>
              <a:t> $50000 for larger installations. This was extended till 2013 with reduced tax credits of $30000 for larger installations.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highlight>
                  <a:srgbClr val="FFFFFF"/>
                </a:highlight>
                <a:latin typeface="Times New Roman"/>
                <a:ea typeface="Times New Roman"/>
                <a:cs typeface="Times New Roman"/>
                <a:sym typeface="Times New Roman"/>
              </a:rPr>
              <a:t>For instance, the Chandigarh government had already proposed a 30% subsidy on electricity bills for home chargers.</a:t>
            </a:r>
            <a:endParaRPr sz="1200">
              <a:solidFill>
                <a:schemeClr val="dk1"/>
              </a:solidFill>
              <a:highlight>
                <a:srgbClr val="FFFFFF"/>
              </a:highlight>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highlight>
                  <a:srgbClr val="FFFFFF"/>
                </a:highlight>
                <a:latin typeface="Times New Roman"/>
                <a:ea typeface="Times New Roman"/>
                <a:cs typeface="Times New Roman"/>
                <a:sym typeface="Times New Roman"/>
              </a:rPr>
              <a:t>For instance, the Bipartisan Infrastructure Law includes </a:t>
            </a:r>
            <a:r>
              <a:rPr lang="en" sz="1200">
                <a:solidFill>
                  <a:schemeClr val="dk1"/>
                </a:solidFill>
                <a:latin typeface="Times New Roman"/>
                <a:ea typeface="Times New Roman"/>
                <a:cs typeface="Times New Roman"/>
                <a:sym typeface="Times New Roman"/>
              </a:rPr>
              <a:t>$3 billion grants aimed at promoting manufacturing of batteries and to establish  recycling facilities in the US.</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0" name="Shape 2640"/>
        <p:cNvGrpSpPr/>
        <p:nvPr/>
      </p:nvGrpSpPr>
      <p:grpSpPr>
        <a:xfrm>
          <a:off x="0" y="0"/>
          <a:ext cx="0" cy="0"/>
          <a:chOff x="0" y="0"/>
          <a:chExt cx="0" cy="0"/>
        </a:xfrm>
      </p:grpSpPr>
      <p:sp>
        <p:nvSpPr>
          <p:cNvPr id="2641" name="Google Shape;2641;p63"/>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5.</a:t>
            </a:r>
            <a:r>
              <a:rPr lang="en" sz="1200">
                <a:solidFill>
                  <a:schemeClr val="dk1"/>
                </a:solidFill>
                <a:highlight>
                  <a:srgbClr val="FFFFFF"/>
                </a:highlight>
                <a:latin typeface="Times New Roman"/>
                <a:ea typeface="Times New Roman"/>
                <a:cs typeface="Times New Roman"/>
                <a:sym typeface="Times New Roman"/>
              </a:rPr>
              <a:t> PCS -</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393700" lvl="0" marL="1435100" marR="63500" rtl="0" algn="l">
              <a:lnSpc>
                <a:spcPct val="115000"/>
              </a:lnSpc>
              <a:spcBef>
                <a:spcPts val="0"/>
              </a:spcBef>
              <a:spcAft>
                <a:spcPts val="0"/>
              </a:spcAft>
              <a:buNone/>
            </a:pPr>
            <a:r>
              <a:rPr lang="en" sz="1200">
                <a:latin typeface="Times New Roman"/>
                <a:ea typeface="Times New Roman"/>
                <a:cs typeface="Times New Roman"/>
                <a:sym typeface="Times New Roman"/>
              </a:rPr>
              <a:t>Connectors used 			Charging speed 	Locations to be used </a:t>
            </a:r>
            <a:endParaRPr sz="1200">
              <a:latin typeface="Times New Roman"/>
              <a:ea typeface="Times New Roman"/>
              <a:cs typeface="Times New Roman"/>
              <a:sym typeface="Times New Roman"/>
            </a:endParaRPr>
          </a:p>
          <a:p>
            <a:pPr indent="0" lvl="0" marL="63500" marR="63500" rtl="0" algn="l">
              <a:lnSpc>
                <a:spcPct val="115000"/>
              </a:lnSpc>
              <a:spcBef>
                <a:spcPts val="0"/>
              </a:spcBef>
              <a:spcAft>
                <a:spcPts val="0"/>
              </a:spcAft>
              <a:buNone/>
            </a:pPr>
            <a:r>
              <a:rPr lang="en" sz="1200">
                <a:latin typeface="Times New Roman"/>
                <a:ea typeface="Times New Roman"/>
                <a:cs typeface="Times New Roman"/>
                <a:sym typeface="Times New Roman"/>
              </a:rPr>
              <a:t>Level 1(</a:t>
            </a:r>
            <a:r>
              <a:rPr lang="en" sz="1200">
                <a:solidFill>
                  <a:srgbClr val="333333"/>
                </a:solidFill>
                <a:latin typeface="Times New Roman"/>
                <a:ea typeface="Times New Roman"/>
                <a:cs typeface="Times New Roman"/>
                <a:sym typeface="Times New Roman"/>
              </a:rPr>
              <a:t>120-Volt) 		J1772, Tesla 				3 to 5 Miles Per Hour 	</a:t>
            </a:r>
            <a:r>
              <a:rPr lang="en" sz="1200">
                <a:latin typeface="Times New Roman"/>
                <a:ea typeface="Times New Roman"/>
                <a:cs typeface="Times New Roman"/>
                <a:sym typeface="Times New Roman"/>
              </a:rPr>
              <a:t>Home,Workspace and Public </a:t>
            </a:r>
            <a:endParaRPr sz="1200">
              <a:latin typeface="Times New Roman"/>
              <a:ea typeface="Times New Roman"/>
              <a:cs typeface="Times New Roman"/>
              <a:sym typeface="Times New Roman"/>
            </a:endParaRPr>
          </a:p>
          <a:p>
            <a:pPr indent="0" lvl="0" marL="63500" marR="63500" rtl="0" algn="l">
              <a:lnSpc>
                <a:spcPct val="115000"/>
              </a:lnSpc>
              <a:spcBef>
                <a:spcPts val="0"/>
              </a:spcBef>
              <a:spcAft>
                <a:spcPts val="0"/>
              </a:spcAft>
              <a:buNone/>
            </a:pPr>
            <a:r>
              <a:rPr lang="en" sz="1200">
                <a:latin typeface="Times New Roman"/>
                <a:ea typeface="Times New Roman"/>
                <a:cs typeface="Times New Roman"/>
                <a:sym typeface="Times New Roman"/>
              </a:rPr>
              <a:t>Level 2(</a:t>
            </a:r>
            <a:r>
              <a:rPr lang="en" sz="1200">
                <a:solidFill>
                  <a:srgbClr val="333333"/>
                </a:solidFill>
                <a:latin typeface="Times New Roman"/>
                <a:ea typeface="Times New Roman"/>
                <a:cs typeface="Times New Roman"/>
                <a:sym typeface="Times New Roman"/>
              </a:rPr>
              <a:t>208-Volt to 240-Volt) J1772, Tesla 				</a:t>
            </a:r>
            <a:r>
              <a:rPr lang="en" sz="1200">
                <a:latin typeface="Times New Roman"/>
                <a:ea typeface="Times New Roman"/>
                <a:cs typeface="Times New Roman"/>
                <a:sym typeface="Times New Roman"/>
              </a:rPr>
              <a:t>12 to 80 Miles Per Hour Workspace and Public </a:t>
            </a:r>
            <a:endParaRPr sz="1200">
              <a:latin typeface="Times New Roman"/>
              <a:ea typeface="Times New Roman"/>
              <a:cs typeface="Times New Roman"/>
              <a:sym typeface="Times New Roman"/>
            </a:endParaRPr>
          </a:p>
          <a:p>
            <a:pPr indent="0" lvl="0" marL="63500" marR="63500" rtl="0" algn="l">
              <a:lnSpc>
                <a:spcPct val="115000"/>
              </a:lnSpc>
              <a:spcBef>
                <a:spcPts val="0"/>
              </a:spcBef>
              <a:spcAft>
                <a:spcPts val="0"/>
              </a:spcAft>
              <a:buNone/>
            </a:pPr>
            <a:r>
              <a:rPr lang="en" sz="1200">
                <a:latin typeface="Times New Roman"/>
                <a:ea typeface="Times New Roman"/>
                <a:cs typeface="Times New Roman"/>
                <a:sym typeface="Times New Roman"/>
              </a:rPr>
              <a:t>Level 3(</a:t>
            </a:r>
            <a:r>
              <a:rPr lang="en" sz="1200">
                <a:solidFill>
                  <a:srgbClr val="333333"/>
                </a:solidFill>
                <a:latin typeface="Times New Roman"/>
                <a:ea typeface="Times New Roman"/>
                <a:cs typeface="Times New Roman"/>
                <a:sym typeface="Times New Roman"/>
              </a:rPr>
              <a:t>400-Volt to 900-Volt</a:t>
            </a:r>
            <a:r>
              <a:rPr lang="en" sz="1200">
                <a:latin typeface="Times New Roman"/>
                <a:ea typeface="Times New Roman"/>
                <a:cs typeface="Times New Roman"/>
                <a:sym typeface="Times New Roman"/>
              </a:rPr>
              <a:t>) Combined charging system,		</a:t>
            </a:r>
            <a:r>
              <a:rPr lang="en" sz="1200">
                <a:solidFill>
                  <a:schemeClr val="dk1"/>
                </a:solidFill>
                <a:latin typeface="Times New Roman"/>
                <a:ea typeface="Times New Roman"/>
                <a:cs typeface="Times New Roman"/>
                <a:sym typeface="Times New Roman"/>
              </a:rPr>
              <a:t>3 to 20 Miles Per Minute Public </a:t>
            </a:r>
            <a:endParaRPr sz="1200">
              <a:latin typeface="Times New Roman"/>
              <a:ea typeface="Times New Roman"/>
              <a:cs typeface="Times New Roman"/>
              <a:sym typeface="Times New Roman"/>
            </a:endParaRPr>
          </a:p>
          <a:p>
            <a:pPr indent="0" lvl="0" marL="63500" marR="63500" rtl="0" algn="l">
              <a:lnSpc>
                <a:spcPct val="115000"/>
              </a:lnSpc>
              <a:spcBef>
                <a:spcPts val="0"/>
              </a:spcBef>
              <a:spcAft>
                <a:spcPts val="0"/>
              </a:spcAft>
              <a:buNone/>
            </a:pPr>
            <a:r>
              <a:rPr lang="en" sz="1200">
                <a:latin typeface="Times New Roman"/>
                <a:ea typeface="Times New Roman"/>
                <a:cs typeface="Times New Roman"/>
                <a:sym typeface="Times New Roman"/>
              </a:rPr>
              <a:t> 				</a:t>
            </a:r>
            <a:r>
              <a:rPr lang="en" sz="1200">
                <a:solidFill>
                  <a:srgbClr val="333333"/>
                </a:solidFill>
                <a:latin typeface="Times New Roman"/>
                <a:ea typeface="Times New Roman"/>
                <a:cs typeface="Times New Roman"/>
                <a:sym typeface="Times New Roman"/>
              </a:rPr>
              <a:t>CHAdeMO and Tesla \</a:t>
            </a:r>
            <a:endParaRPr sz="1200">
              <a:solidFill>
                <a:srgbClr val="333333"/>
              </a:solidFill>
              <a:latin typeface="Times New Roman"/>
              <a:ea typeface="Times New Roman"/>
              <a:cs typeface="Times New Roman"/>
              <a:sym typeface="Times New Roman"/>
            </a:endParaRPr>
          </a:p>
          <a:p>
            <a:pPr indent="0" lvl="0" marL="63500" marR="63500" rtl="0" algn="l">
              <a:lnSpc>
                <a:spcPct val="115000"/>
              </a:lnSpc>
              <a:spcBef>
                <a:spcPts val="0"/>
              </a:spcBef>
              <a:spcAft>
                <a:spcPts val="0"/>
              </a:spcAft>
              <a:buNone/>
            </a:pPr>
            <a:r>
              <a:t/>
            </a:r>
            <a:endParaRPr sz="12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6.</a:t>
            </a:r>
            <a:r>
              <a:rPr lang="en" sz="1200">
                <a:solidFill>
                  <a:schemeClr val="dk1"/>
                </a:solidFill>
                <a:highlight>
                  <a:srgbClr val="FFFFFF"/>
                </a:highlight>
                <a:latin typeface="Times New Roman"/>
                <a:ea typeface="Times New Roman"/>
                <a:cs typeface="Times New Roman"/>
                <a:sym typeface="Times New Roman"/>
              </a:rPr>
              <a:t>     As per the RECAI published in May, 2020, India ranks 7th with an overall RECAI score of 58.6. However, the solar PV score is 54.7, highest amongst all nations.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       Between 2010 and 2019, the highest fall in the cost of electricity was registered for energy generated from solar PV, a fall of 82%. The largest reduction was noticed for India, where costs declined by 85% to reach US$ 0.045/kWh in 2019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       The installed capacity of solar energy was recorded at 50.35 GW as of 31st Jan,   2022.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 ·       </a:t>
            </a:r>
            <a:r>
              <a:rPr lang="en" sz="1200">
                <a:solidFill>
                  <a:srgbClr val="202122"/>
                </a:solidFill>
                <a:highlight>
                  <a:srgbClr val="FFFFFF"/>
                </a:highlight>
                <a:latin typeface="Times New Roman"/>
                <a:ea typeface="Times New Roman"/>
                <a:cs typeface="Times New Roman"/>
                <a:sym typeface="Times New Roman"/>
              </a:rPr>
              <a:t>The</a:t>
            </a:r>
            <a:r>
              <a:rPr lang="en" sz="1200">
                <a:solidFill>
                  <a:srgbClr val="202122"/>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 Ministry of New and Renewable Energy</a:t>
            </a:r>
            <a:r>
              <a:rPr lang="en" sz="1200">
                <a:solidFill>
                  <a:srgbClr val="202122"/>
                </a:solidFill>
                <a:highlight>
                  <a:srgbClr val="FFFFFF"/>
                </a:highlight>
                <a:latin typeface="Times New Roman"/>
                <a:ea typeface="Times New Roman"/>
                <a:cs typeface="Times New Roman"/>
                <a:sym typeface="Times New Roman"/>
              </a:rPr>
              <a:t> had stated that a further 36.03 GW (as of January 31, 2021) of solar projects are under various stages of implementation and 23.87 GW are in the tendering process. </a:t>
            </a:r>
            <a:endParaRPr sz="1200">
              <a:solidFill>
                <a:srgbClr val="2021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202122"/>
                </a:solidFill>
                <a:highlight>
                  <a:srgbClr val="FFFFFF"/>
                </a:highlight>
                <a:latin typeface="Times New Roman"/>
                <a:ea typeface="Times New Roman"/>
                <a:cs typeface="Times New Roman"/>
                <a:sym typeface="Times New Roman"/>
              </a:rPr>
              <a:t>·       During 2010-19, the foreign capital invested in India on Solar power projects was nearly 20.7 billion US$ </a:t>
            </a:r>
            <a:endParaRPr sz="1200">
              <a:solidFill>
                <a:srgbClr val="2021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202122"/>
                </a:solidFill>
                <a:highlight>
                  <a:srgbClr val="FFFFFF"/>
                </a:highlight>
                <a:latin typeface="Times New Roman"/>
                <a:ea typeface="Times New Roman"/>
                <a:cs typeface="Times New Roman"/>
                <a:sym typeface="Times New Roman"/>
              </a:rPr>
              <a:t>·       In Brazil a combination of government policies or high conventional energy prices have stimulated the use of short-rotation plantations for energy. </a:t>
            </a:r>
            <a:endParaRPr sz="1200">
              <a:solidFill>
                <a:srgbClr val="2021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202122"/>
                </a:solidFill>
                <a:highlight>
                  <a:srgbClr val="FFFFFF"/>
                </a:highlight>
                <a:latin typeface="Times New Roman"/>
                <a:ea typeface="Times New Roman"/>
                <a:cs typeface="Times New Roman"/>
                <a:sym typeface="Times New Roman"/>
              </a:rPr>
              <a:t>·       Renewable energy finance flows to India from global FIs reached US$ 692.3 million in 2017, up from US$ 10.1 million in 2003. </a:t>
            </a:r>
            <a:endParaRPr sz="1200">
              <a:solidFill>
                <a:srgbClr val="202122"/>
              </a:solidFill>
              <a:highlight>
                <a:srgbClr val="FFFFFF"/>
              </a:highlight>
              <a:latin typeface="Times New Roman"/>
              <a:ea typeface="Times New Roman"/>
              <a:cs typeface="Times New Roman"/>
              <a:sym typeface="Times New Roman"/>
            </a:endParaRPr>
          </a:p>
          <a:p>
            <a:pPr indent="0" lvl="0" marL="63500" marR="6350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63500" marR="63500" rtl="0" algn="l">
              <a:lnSpc>
                <a:spcPct val="122727"/>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63500" marR="63500" rtl="0" algn="l">
              <a:lnSpc>
                <a:spcPct val="122727"/>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63500" marR="63500" rtl="0" algn="l">
              <a:lnSpc>
                <a:spcPct val="115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64"/>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a:latin typeface="Roboto"/>
                <a:ea typeface="Roboto"/>
                <a:cs typeface="Roboto"/>
                <a:sym typeface="Roboto"/>
              </a:rPr>
              <a:t>7. </a:t>
            </a:r>
            <a:endParaRPr>
              <a:latin typeface="Roboto"/>
              <a:ea typeface="Roboto"/>
              <a:cs typeface="Roboto"/>
              <a:sym typeface="Roboto"/>
            </a:endParaRPr>
          </a:p>
        </p:txBody>
      </p:sp>
      <p:pic>
        <p:nvPicPr>
          <p:cNvPr id="2647" name="Google Shape;2647;p64"/>
          <p:cNvPicPr preferRelativeResize="0"/>
          <p:nvPr/>
        </p:nvPicPr>
        <p:blipFill>
          <a:blip r:embed="rId3">
            <a:alphaModFix/>
          </a:blip>
          <a:stretch>
            <a:fillRect/>
          </a:stretch>
        </p:blipFill>
        <p:spPr>
          <a:xfrm>
            <a:off x="2708523" y="0"/>
            <a:ext cx="372695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nvSpPr>
        <p:spPr>
          <a:xfrm>
            <a:off x="6153981" y="3054200"/>
            <a:ext cx="636900" cy="13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000">
              <a:solidFill>
                <a:srgbClr val="000000"/>
              </a:solidFill>
              <a:latin typeface="Roboto"/>
              <a:ea typeface="Roboto"/>
              <a:cs typeface="Roboto"/>
              <a:sym typeface="Roboto"/>
            </a:endParaRPr>
          </a:p>
        </p:txBody>
      </p:sp>
      <p:pic>
        <p:nvPicPr>
          <p:cNvPr id="263" name="Google Shape;263;p29"/>
          <p:cNvPicPr preferRelativeResize="0"/>
          <p:nvPr/>
        </p:nvPicPr>
        <p:blipFill>
          <a:blip r:embed="rId3">
            <a:alphaModFix/>
          </a:blip>
          <a:stretch>
            <a:fillRect/>
          </a:stretch>
        </p:blipFill>
        <p:spPr>
          <a:xfrm>
            <a:off x="0" y="1497289"/>
            <a:ext cx="4419070" cy="3049000"/>
          </a:xfrm>
          <a:prstGeom prst="rect">
            <a:avLst/>
          </a:prstGeom>
          <a:noFill/>
          <a:ln>
            <a:noFill/>
          </a:ln>
        </p:spPr>
      </p:pic>
      <p:sp>
        <p:nvSpPr>
          <p:cNvPr id="264" name="Google Shape;264;p29"/>
          <p:cNvSpPr txBox="1"/>
          <p:nvPr/>
        </p:nvSpPr>
        <p:spPr>
          <a:xfrm>
            <a:off x="2423099" y="460225"/>
            <a:ext cx="4297800" cy="54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2500">
                <a:solidFill>
                  <a:schemeClr val="dk1"/>
                </a:solidFill>
                <a:latin typeface="Times New Roman"/>
                <a:ea typeface="Times New Roman"/>
                <a:cs typeface="Times New Roman"/>
                <a:sym typeface="Times New Roman"/>
              </a:rPr>
              <a:t>Renewable Power in India</a:t>
            </a:r>
            <a:endParaRPr b="1" sz="2500">
              <a:solidFill>
                <a:schemeClr val="dk1"/>
              </a:solidFill>
              <a:latin typeface="Times New Roman"/>
              <a:ea typeface="Times New Roman"/>
              <a:cs typeface="Times New Roman"/>
              <a:sym typeface="Times New Roman"/>
            </a:endParaRPr>
          </a:p>
        </p:txBody>
      </p:sp>
      <p:grpSp>
        <p:nvGrpSpPr>
          <p:cNvPr id="265" name="Google Shape;265;p29"/>
          <p:cNvGrpSpPr/>
          <p:nvPr/>
        </p:nvGrpSpPr>
        <p:grpSpPr>
          <a:xfrm>
            <a:off x="5004150" y="1595300"/>
            <a:ext cx="3499800" cy="3288900"/>
            <a:chOff x="4471025" y="1862000"/>
            <a:chExt cx="3499800" cy="3288900"/>
          </a:xfrm>
        </p:grpSpPr>
        <p:sp>
          <p:nvSpPr>
            <p:cNvPr id="266" name="Google Shape;266;p29"/>
            <p:cNvSpPr txBox="1"/>
            <p:nvPr/>
          </p:nvSpPr>
          <p:spPr>
            <a:xfrm>
              <a:off x="4488587" y="1862000"/>
              <a:ext cx="3451200" cy="1074900"/>
            </a:xfrm>
            <a:prstGeom prst="rect">
              <a:avLst/>
            </a:prstGeom>
            <a:noFill/>
            <a:ln>
              <a:noFill/>
            </a:ln>
          </p:spPr>
          <p:txBody>
            <a:bodyPr anchorCtr="0" anchor="ctr" bIns="0" lIns="0" spcFirstLastPara="1" rIns="0" wrap="square" tIns="0">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Indian government has committed 500 GW of renewable energy (RE) power capacity by 2030 </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8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152 GW of RE power capacity has already been installed in the country </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800"/>
                </a:spcBef>
                <a:spcAft>
                  <a:spcPts val="800"/>
                </a:spcAft>
                <a:buNone/>
              </a:pPr>
              <a:r>
                <a:t/>
              </a:r>
              <a:endParaRPr sz="1200">
                <a:solidFill>
                  <a:schemeClr val="dk1"/>
                </a:solidFill>
                <a:latin typeface="Times New Roman"/>
                <a:ea typeface="Times New Roman"/>
                <a:cs typeface="Times New Roman"/>
                <a:sym typeface="Times New Roman"/>
              </a:endParaRPr>
            </a:p>
          </p:txBody>
        </p:sp>
        <p:sp>
          <p:nvSpPr>
            <p:cNvPr id="267" name="Google Shape;267;p29"/>
            <p:cNvSpPr txBox="1"/>
            <p:nvPr/>
          </p:nvSpPr>
          <p:spPr>
            <a:xfrm>
              <a:off x="4471025" y="3458900"/>
              <a:ext cx="3499800" cy="1692000"/>
            </a:xfrm>
            <a:prstGeom prst="rect">
              <a:avLst/>
            </a:prstGeom>
            <a:noFill/>
            <a:ln>
              <a:noFill/>
            </a:ln>
          </p:spPr>
          <p:txBody>
            <a:bodyPr anchorCtr="0" anchor="ctr" bIns="0" lIns="0" spcFirstLastPara="1" rIns="0" wrap="square" tIns="0">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Times New Roman"/>
                  <a:ea typeface="Times New Roman"/>
                  <a:cs typeface="Times New Roman"/>
                  <a:sym typeface="Times New Roman"/>
                </a:rPr>
                <a:t>The government expects 450 GW will be from solar and wind projects and 70-100 GW from hydro projects</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8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Wind energy (post 2014) and solar energy (post 2017) have seen major boosts while simultaneously,.</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800"/>
                </a:spcBef>
                <a:spcAft>
                  <a:spcPts val="800"/>
                </a:spcAft>
                <a:buNone/>
              </a:pPr>
              <a:r>
                <a:t/>
              </a:r>
              <a:endParaRPr sz="1200">
                <a:solidFill>
                  <a:schemeClr val="dk1"/>
                </a:solidFill>
                <a:latin typeface="Times New Roman"/>
                <a:ea typeface="Times New Roman"/>
                <a:cs typeface="Times New Roman"/>
                <a:sym typeface="Times New Roman"/>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65"/>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rgbClr val="FFFFFF"/>
                </a:highlight>
                <a:latin typeface="Times New Roman"/>
                <a:ea typeface="Times New Roman"/>
                <a:cs typeface="Times New Roman"/>
                <a:sym typeface="Times New Roman"/>
              </a:rPr>
              <a:t>8.</a:t>
            </a:r>
            <a:r>
              <a:rPr lang="en" sz="1200">
                <a:solidFill>
                  <a:schemeClr val="dk1"/>
                </a:solidFill>
                <a:highlight>
                  <a:srgbClr val="FFFFFF"/>
                </a:highlight>
                <a:latin typeface="Times New Roman"/>
                <a:ea typeface="Times New Roman"/>
                <a:cs typeface="Times New Roman"/>
                <a:sym typeface="Times New Roman"/>
              </a:rPr>
              <a:t> Following is the list of companies who have applied for ACC PLI scheme: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1.	Reliance New Energy Solar Limited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2.	Hyundai Global Motors Company Limited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3.	Ola Electric Mobility Private Limited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4.	Lucas-TVS Limited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5.	Mahindra &amp; Mahindra Limited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6.	Amara Raja Batteries Limited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7.	Exide Industries Limited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8.	Rajesh Exports Limited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9.	Larsen &amp; Toubro Limited </a:t>
            </a:r>
            <a:endParaRPr sz="12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10.	India Power Corporation Limited </a:t>
            </a:r>
            <a:endParaRPr sz="1200">
              <a:solidFill>
                <a:schemeClr val="dk1"/>
              </a:solidFill>
              <a:highlight>
                <a:srgbClr val="FFFFFF"/>
              </a:highlight>
              <a:latin typeface="Times New Roman"/>
              <a:ea typeface="Times New Roman"/>
              <a:cs typeface="Times New Roman"/>
              <a:sym typeface="Times New Roman"/>
            </a:endParaRPr>
          </a:p>
          <a:p>
            <a:pPr indent="457200" lvl="0" marL="45720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Total bidded energy is 130 GW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66"/>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9. Grid connected battery storage costs</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2658" name="Google Shape;2658;p66"/>
          <p:cNvPicPr preferRelativeResize="0"/>
          <p:nvPr/>
        </p:nvPicPr>
        <p:blipFill>
          <a:blip r:embed="rId3">
            <a:alphaModFix/>
          </a:blip>
          <a:stretch>
            <a:fillRect/>
          </a:stretch>
        </p:blipFill>
        <p:spPr>
          <a:xfrm>
            <a:off x="1730626" y="850200"/>
            <a:ext cx="4743414" cy="4293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2" name="Shape 2662"/>
        <p:cNvGrpSpPr/>
        <p:nvPr/>
      </p:nvGrpSpPr>
      <p:grpSpPr>
        <a:xfrm>
          <a:off x="0" y="0"/>
          <a:ext cx="0" cy="0"/>
          <a:chOff x="0" y="0"/>
          <a:chExt cx="0" cy="0"/>
        </a:xfrm>
      </p:grpSpPr>
      <p:sp>
        <p:nvSpPr>
          <p:cNvPr id="2663" name="Google Shape;2663;p67"/>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sz="1200" u="sng">
                <a:solidFill>
                  <a:srgbClr val="1155CC"/>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https://www.pnnl.gov/sites/default/files/media/file/Final%20-%20ESGC%20Cost%20Performance%20Report%2012-11-2020.pdf</a:t>
            </a:r>
            <a:r>
              <a:rPr lang="en" sz="1200">
                <a:solidFill>
                  <a:schemeClr val="dk1"/>
                </a:solidFill>
                <a:highlight>
                  <a:srgbClr val="FFFFFF"/>
                </a:highlight>
                <a:latin typeface="Times New Roman"/>
                <a:ea typeface="Times New Roman"/>
                <a:cs typeface="Times New Roman"/>
                <a:sym typeface="Times New Roman"/>
              </a:rPr>
              <a:t> </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pic>
        <p:nvPicPr>
          <p:cNvPr id="2664" name="Google Shape;2664;p67"/>
          <p:cNvPicPr preferRelativeResize="0"/>
          <p:nvPr/>
        </p:nvPicPr>
        <p:blipFill>
          <a:blip r:embed="rId4">
            <a:alphaModFix/>
          </a:blip>
          <a:stretch>
            <a:fillRect/>
          </a:stretch>
        </p:blipFill>
        <p:spPr>
          <a:xfrm>
            <a:off x="1328748" y="409575"/>
            <a:ext cx="5627300" cy="3751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8" name="Shape 2668"/>
        <p:cNvGrpSpPr/>
        <p:nvPr/>
      </p:nvGrpSpPr>
      <p:grpSpPr>
        <a:xfrm>
          <a:off x="0" y="0"/>
          <a:ext cx="0" cy="0"/>
          <a:chOff x="0" y="0"/>
          <a:chExt cx="0" cy="0"/>
        </a:xfrm>
      </p:grpSpPr>
      <p:sp>
        <p:nvSpPr>
          <p:cNvPr id="2669" name="Google Shape;2669;p68"/>
          <p:cNvSpPr txBox="1"/>
          <p:nvPr/>
        </p:nvSpPr>
        <p:spPr>
          <a:xfrm>
            <a:off x="1053500" y="570125"/>
            <a:ext cx="70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10.</a:t>
            </a:r>
            <a:endParaRPr>
              <a:latin typeface="Roboto"/>
              <a:ea typeface="Roboto"/>
              <a:cs typeface="Roboto"/>
              <a:sym typeface="Roboto"/>
            </a:endParaRPr>
          </a:p>
        </p:txBody>
      </p:sp>
      <p:pic>
        <p:nvPicPr>
          <p:cNvPr id="2670" name="Google Shape;2670;p68"/>
          <p:cNvPicPr preferRelativeResize="0"/>
          <p:nvPr/>
        </p:nvPicPr>
        <p:blipFill>
          <a:blip r:embed="rId3">
            <a:alphaModFix/>
          </a:blip>
          <a:stretch>
            <a:fillRect/>
          </a:stretch>
        </p:blipFill>
        <p:spPr>
          <a:xfrm>
            <a:off x="1453775" y="637575"/>
            <a:ext cx="5424875" cy="3868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69"/>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11</a:t>
            </a:r>
            <a:endParaRPr sz="1200">
              <a:latin typeface="Times New Roman"/>
              <a:ea typeface="Times New Roman"/>
              <a:cs typeface="Times New Roman"/>
              <a:sym typeface="Times New Roman"/>
            </a:endParaRPr>
          </a:p>
        </p:txBody>
      </p:sp>
      <p:pic>
        <p:nvPicPr>
          <p:cNvPr descr="https://lh4.googleusercontent.com/BapH_NMhb2ANTVCMtgKNE1dB3-W6jQxTNzTHS0Zvi27glNg6xJKliVFNtCcfFV_aDYaxkEB_ztq6BojrvzHwieusoEo2lleP4q86jgdPKsBE2oRKx5YFoiXzpem7vVADzMvYPr9F" id="2676" name="Google Shape;2676;p69"/>
          <p:cNvPicPr preferRelativeResize="0"/>
          <p:nvPr/>
        </p:nvPicPr>
        <p:blipFill>
          <a:blip r:embed="rId3">
            <a:alphaModFix/>
          </a:blip>
          <a:stretch>
            <a:fillRect/>
          </a:stretch>
        </p:blipFill>
        <p:spPr>
          <a:xfrm>
            <a:off x="957400" y="544600"/>
            <a:ext cx="4306075" cy="3461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70"/>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12.</a:t>
            </a:r>
            <a:endParaRPr sz="1200">
              <a:latin typeface="Times New Roman"/>
              <a:ea typeface="Times New Roman"/>
              <a:cs typeface="Times New Roman"/>
              <a:sym typeface="Times New Roman"/>
            </a:endParaRPr>
          </a:p>
        </p:txBody>
      </p:sp>
      <p:pic>
        <p:nvPicPr>
          <p:cNvPr id="2682" name="Google Shape;2682;p70"/>
          <p:cNvPicPr preferRelativeResize="0"/>
          <p:nvPr/>
        </p:nvPicPr>
        <p:blipFill>
          <a:blip r:embed="rId3">
            <a:alphaModFix/>
          </a:blip>
          <a:stretch>
            <a:fillRect/>
          </a:stretch>
        </p:blipFill>
        <p:spPr>
          <a:xfrm>
            <a:off x="2017395" y="0"/>
            <a:ext cx="510921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6" name="Shape 2686"/>
        <p:cNvGrpSpPr/>
        <p:nvPr/>
      </p:nvGrpSpPr>
      <p:grpSpPr>
        <a:xfrm>
          <a:off x="0" y="0"/>
          <a:ext cx="0" cy="0"/>
          <a:chOff x="0" y="0"/>
          <a:chExt cx="0" cy="0"/>
        </a:xfrm>
      </p:grpSpPr>
      <p:sp>
        <p:nvSpPr>
          <p:cNvPr id="2687" name="Google Shape;2687;p71"/>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12.</a:t>
            </a:r>
            <a:endParaRPr sz="1200">
              <a:latin typeface="Times New Roman"/>
              <a:ea typeface="Times New Roman"/>
              <a:cs typeface="Times New Roman"/>
              <a:sym typeface="Times New Roman"/>
            </a:endParaRPr>
          </a:p>
        </p:txBody>
      </p:sp>
      <p:pic>
        <p:nvPicPr>
          <p:cNvPr id="2688" name="Google Shape;2688;p71"/>
          <p:cNvPicPr preferRelativeResize="0"/>
          <p:nvPr/>
        </p:nvPicPr>
        <p:blipFill>
          <a:blip r:embed="rId3">
            <a:alphaModFix/>
          </a:blip>
          <a:stretch>
            <a:fillRect/>
          </a:stretch>
        </p:blipFill>
        <p:spPr>
          <a:xfrm>
            <a:off x="1960900" y="0"/>
            <a:ext cx="41695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72"/>
          <p:cNvSpPr txBox="1"/>
          <p:nvPr/>
        </p:nvSpPr>
        <p:spPr>
          <a:xfrm>
            <a:off x="433475" y="433475"/>
            <a:ext cx="8215200" cy="42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13. </a:t>
            </a:r>
            <a:r>
              <a:rPr lang="en" sz="1200">
                <a:solidFill>
                  <a:schemeClr val="dk1"/>
                </a:solidFill>
                <a:highlight>
                  <a:srgbClr val="FFFFFF"/>
                </a:highlight>
                <a:latin typeface="Times New Roman"/>
                <a:ea typeface="Times New Roman"/>
                <a:cs typeface="Times New Roman"/>
                <a:sym typeface="Times New Roman"/>
              </a:rPr>
              <a:t>Comparison Analysis of TATA Nexon ICE &amp; TATA Nexon ICEV at 50% penetration of EVs in INDIA.</a:t>
            </a:r>
            <a:endParaRPr sz="1200">
              <a:solidFill>
                <a:schemeClr val="dk1"/>
              </a:solidFill>
              <a:highlight>
                <a:srgbClr val="FFFFFF"/>
              </a:highlight>
              <a:latin typeface="Times New Roman"/>
              <a:ea typeface="Times New Roman"/>
              <a:cs typeface="Times New Roman"/>
              <a:sym typeface="Times New Roman"/>
            </a:endParaRPr>
          </a:p>
          <a:p>
            <a:pPr indent="0" lvl="0" marL="25400" marR="25400" rtl="0" algn="l">
              <a:lnSpc>
                <a:spcPct val="115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highlight>
                <a:srgbClr val="FFFFFF"/>
              </a:highlight>
              <a:latin typeface="Times New Roman"/>
              <a:ea typeface="Times New Roman"/>
              <a:cs typeface="Times New Roman"/>
              <a:sym typeface="Times New Roman"/>
            </a:endParaRPr>
          </a:p>
        </p:txBody>
      </p:sp>
      <p:graphicFrame>
        <p:nvGraphicFramePr>
          <p:cNvPr id="2694" name="Google Shape;2694;p72"/>
          <p:cNvGraphicFramePr/>
          <p:nvPr/>
        </p:nvGraphicFramePr>
        <p:xfrm>
          <a:off x="771625" y="958925"/>
          <a:ext cx="3000000" cy="3000000"/>
        </p:xfrm>
        <a:graphic>
          <a:graphicData uri="http://schemas.openxmlformats.org/drawingml/2006/table">
            <a:tbl>
              <a:tblPr>
                <a:noFill/>
                <a:tableStyleId>{BD1A2C3D-26AB-4B65-9763-4A26534185C9}</a:tableStyleId>
              </a:tblPr>
              <a:tblGrid>
                <a:gridCol w="1314450"/>
                <a:gridCol w="1704975"/>
                <a:gridCol w="1019175"/>
              </a:tblGrid>
              <a:tr h="390525">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Tata Nexon ICE(150g/km)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Tata Nexon EV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Ex showroom price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r">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902000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r">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1,450,000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CO2(g/km)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r">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375000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NOx(2%)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r">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18040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Weight(1%)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r">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9020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0525">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Scrapping fee(0.5%)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r">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4510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r">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4510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GST(25%)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r">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225050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r">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72500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25400" marR="2540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Retail price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r">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1533620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25400" marR="25400" rtl="0" algn="r">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1,527,010 </a:t>
                      </a:r>
                      <a:endParaRPr sz="1200">
                        <a:highlight>
                          <a:srgbClr val="FFFFFF"/>
                        </a:highlight>
                        <a:latin typeface="Times New Roman"/>
                        <a:ea typeface="Times New Roman"/>
                        <a:cs typeface="Times New Roman"/>
                        <a:sym typeface="Times New Roman"/>
                      </a:endParaRPr>
                    </a:p>
                  </a:txBody>
                  <a:tcPr marT="91425" marB="91425"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695" name="Google Shape;2695;p72"/>
          <p:cNvSpPr txBox="1"/>
          <p:nvPr/>
        </p:nvSpPr>
        <p:spPr>
          <a:xfrm>
            <a:off x="924025" y="1111325"/>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 </a:t>
            </a:r>
            <a:endParaRPr sz="1200">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highlight>
                  <a:srgbClr val="FFFFFF"/>
                </a:highlight>
              </a:rPr>
              <a:t> </a:t>
            </a:r>
            <a:endParaRPr sz="1200">
              <a:highlight>
                <a:srgbClr val="FFFFFF"/>
              </a:highlight>
            </a:endParaRPr>
          </a:p>
          <a:p>
            <a:pPr indent="0" lvl="0" marL="0" rtl="0" algn="l">
              <a:lnSpc>
                <a:spcPct val="115000"/>
              </a:lnSpc>
              <a:spcBef>
                <a:spcPts val="0"/>
              </a:spcBef>
              <a:spcAft>
                <a:spcPts val="0"/>
              </a:spcAft>
              <a:buNone/>
            </a:pPr>
            <a:r>
              <a:rPr lang="en" sz="1200">
                <a:highlight>
                  <a:srgbClr val="FFFFFF"/>
                </a:highlight>
                <a:latin typeface="Times New Roman"/>
                <a:ea typeface="Times New Roman"/>
                <a:cs typeface="Times New Roman"/>
                <a:sym typeface="Times New Roman"/>
              </a:rPr>
              <a:t> </a:t>
            </a:r>
            <a:endParaRPr sz="1200">
              <a:highlight>
                <a:srgbClr val="FFFFFF"/>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2084100" y="342650"/>
            <a:ext cx="49758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Renewable Electricity Market</a:t>
            </a:r>
            <a:endParaRPr b="1">
              <a:latin typeface="Times New Roman"/>
              <a:ea typeface="Times New Roman"/>
              <a:cs typeface="Times New Roman"/>
              <a:sym typeface="Times New Roman"/>
            </a:endParaRPr>
          </a:p>
        </p:txBody>
      </p:sp>
      <p:sp>
        <p:nvSpPr>
          <p:cNvPr id="273" name="Google Shape;273;p30"/>
          <p:cNvSpPr txBox="1"/>
          <p:nvPr/>
        </p:nvSpPr>
        <p:spPr>
          <a:xfrm>
            <a:off x="3474031" y="3859675"/>
            <a:ext cx="636900" cy="13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000">
              <a:solidFill>
                <a:srgbClr val="000000"/>
              </a:solidFill>
              <a:latin typeface="Roboto"/>
              <a:ea typeface="Roboto"/>
              <a:cs typeface="Roboto"/>
              <a:sym typeface="Roboto"/>
            </a:endParaRPr>
          </a:p>
        </p:txBody>
      </p:sp>
      <p:pic>
        <p:nvPicPr>
          <p:cNvPr id="274" name="Google Shape;274;p30"/>
          <p:cNvPicPr preferRelativeResize="0"/>
          <p:nvPr/>
        </p:nvPicPr>
        <p:blipFill>
          <a:blip r:embed="rId3">
            <a:alphaModFix/>
          </a:blip>
          <a:stretch>
            <a:fillRect/>
          </a:stretch>
        </p:blipFill>
        <p:spPr>
          <a:xfrm>
            <a:off x="0" y="1006730"/>
            <a:ext cx="4748925" cy="3619500"/>
          </a:xfrm>
          <a:prstGeom prst="rect">
            <a:avLst/>
          </a:prstGeom>
          <a:noFill/>
          <a:ln>
            <a:noFill/>
          </a:ln>
        </p:spPr>
      </p:pic>
      <p:grpSp>
        <p:nvGrpSpPr>
          <p:cNvPr id="275" name="Google Shape;275;p30"/>
          <p:cNvGrpSpPr/>
          <p:nvPr/>
        </p:nvGrpSpPr>
        <p:grpSpPr>
          <a:xfrm>
            <a:off x="4415722" y="820840"/>
            <a:ext cx="4575923" cy="3867081"/>
            <a:chOff x="4415722" y="820840"/>
            <a:chExt cx="4575923" cy="3867081"/>
          </a:xfrm>
        </p:grpSpPr>
        <p:grpSp>
          <p:nvGrpSpPr>
            <p:cNvPr id="276" name="Google Shape;276;p30"/>
            <p:cNvGrpSpPr/>
            <p:nvPr/>
          </p:nvGrpSpPr>
          <p:grpSpPr>
            <a:xfrm>
              <a:off x="4787152" y="820840"/>
              <a:ext cx="4128293" cy="1848263"/>
              <a:chOff x="4787152" y="820840"/>
              <a:chExt cx="4128293" cy="1848263"/>
            </a:xfrm>
          </p:grpSpPr>
          <p:grpSp>
            <p:nvGrpSpPr>
              <p:cNvPr id="277" name="Google Shape;277;p30"/>
              <p:cNvGrpSpPr/>
              <p:nvPr/>
            </p:nvGrpSpPr>
            <p:grpSpPr>
              <a:xfrm>
                <a:off x="4787152" y="820840"/>
                <a:ext cx="2940819" cy="1848263"/>
                <a:chOff x="957014" y="1514262"/>
                <a:chExt cx="1944600" cy="1465945"/>
              </a:xfrm>
            </p:grpSpPr>
            <p:sp>
              <p:nvSpPr>
                <p:cNvPr id="278" name="Google Shape;278;p30"/>
                <p:cNvSpPr txBox="1"/>
                <p:nvPr/>
              </p:nvSpPr>
              <p:spPr>
                <a:xfrm>
                  <a:off x="1108166" y="1514262"/>
                  <a:ext cx="1595700" cy="432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800">
                      <a:solidFill>
                        <a:schemeClr val="dk1"/>
                      </a:solidFill>
                      <a:latin typeface="Times New Roman"/>
                      <a:ea typeface="Times New Roman"/>
                      <a:cs typeface="Times New Roman"/>
                      <a:sym typeface="Times New Roman"/>
                    </a:rPr>
                    <a:t>Changing market trends</a:t>
                  </a:r>
                  <a:endParaRPr b="1" sz="1800">
                    <a:solidFill>
                      <a:schemeClr val="dk1"/>
                    </a:solidFill>
                    <a:latin typeface="Times New Roman"/>
                    <a:ea typeface="Times New Roman"/>
                    <a:cs typeface="Times New Roman"/>
                    <a:sym typeface="Times New Roman"/>
                  </a:endParaRPr>
                </a:p>
              </p:txBody>
            </p:sp>
            <p:sp>
              <p:nvSpPr>
                <p:cNvPr id="279" name="Google Shape;279;p30"/>
                <p:cNvSpPr txBox="1"/>
                <p:nvPr/>
              </p:nvSpPr>
              <p:spPr>
                <a:xfrm>
                  <a:off x="957014" y="2127606"/>
                  <a:ext cx="1944600" cy="852600"/>
                </a:xfrm>
                <a:prstGeom prst="rect">
                  <a:avLst/>
                </a:prstGeom>
                <a:noFill/>
                <a:ln>
                  <a:noFill/>
                </a:ln>
              </p:spPr>
              <p:txBody>
                <a:bodyPr anchorCtr="0" anchor="ctr" bIns="0" lIns="0" spcFirstLastPara="1" rIns="0" wrap="square" tIns="0">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Demands brought down- the peak power deficit from 16.6% in financial year FY 2008 down to 0.4% in FY 2021</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Transition to renewable energy - fuelled by favorable policy measures and investment from the private sector.</a:t>
                  </a:r>
                  <a:endParaRPr sz="1200">
                    <a:solidFill>
                      <a:schemeClr val="dk1"/>
                    </a:solidFill>
                    <a:latin typeface="Times New Roman"/>
                    <a:ea typeface="Times New Roman"/>
                    <a:cs typeface="Times New Roman"/>
                    <a:sym typeface="Times New Roman"/>
                  </a:endParaRPr>
                </a:p>
              </p:txBody>
            </p:sp>
          </p:grpSp>
          <p:grpSp>
            <p:nvGrpSpPr>
              <p:cNvPr id="280" name="Google Shape;280;p30"/>
              <p:cNvGrpSpPr/>
              <p:nvPr/>
            </p:nvGrpSpPr>
            <p:grpSpPr>
              <a:xfrm>
                <a:off x="7794451" y="1577117"/>
                <a:ext cx="1120994" cy="931925"/>
                <a:chOff x="7794451" y="1577117"/>
                <a:chExt cx="1120994" cy="931925"/>
              </a:xfrm>
            </p:grpSpPr>
            <p:sp>
              <p:nvSpPr>
                <p:cNvPr id="281" name="Google Shape;281;p30"/>
                <p:cNvSpPr/>
                <p:nvPr/>
              </p:nvSpPr>
              <p:spPr>
                <a:xfrm rot="10800000">
                  <a:off x="7794451" y="1577117"/>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30"/>
                <p:cNvGrpSpPr/>
                <p:nvPr/>
              </p:nvGrpSpPr>
              <p:grpSpPr>
                <a:xfrm>
                  <a:off x="8169645" y="1781616"/>
                  <a:ext cx="311003" cy="522964"/>
                  <a:chOff x="2248300" y="238125"/>
                  <a:chExt cx="3103825" cy="5219200"/>
                </a:xfrm>
              </p:grpSpPr>
              <p:sp>
                <p:nvSpPr>
                  <p:cNvPr id="283" name="Google Shape;283;p30"/>
                  <p:cNvSpPr/>
                  <p:nvPr/>
                </p:nvSpPr>
                <p:spPr>
                  <a:xfrm>
                    <a:off x="3126600" y="2702375"/>
                    <a:ext cx="1328475" cy="1372350"/>
                  </a:xfrm>
                  <a:custGeom>
                    <a:rect b="b" l="l" r="r" t="t"/>
                    <a:pathLst>
                      <a:path extrusionOk="0" h="54894" w="53139">
                        <a:moveTo>
                          <a:pt x="37383" y="6955"/>
                        </a:moveTo>
                        <a:lnTo>
                          <a:pt x="37383" y="6955"/>
                        </a:lnTo>
                        <a:cubicBezTo>
                          <a:pt x="33534" y="9369"/>
                          <a:pt x="29424" y="12468"/>
                          <a:pt x="25640" y="16187"/>
                        </a:cubicBezTo>
                        <a:cubicBezTo>
                          <a:pt x="17517" y="24146"/>
                          <a:pt x="12951" y="32855"/>
                          <a:pt x="12200" y="41663"/>
                        </a:cubicBezTo>
                        <a:cubicBezTo>
                          <a:pt x="12070" y="41565"/>
                          <a:pt x="11907" y="41434"/>
                          <a:pt x="11776" y="41337"/>
                        </a:cubicBezTo>
                        <a:cubicBezTo>
                          <a:pt x="7340" y="37618"/>
                          <a:pt x="6688" y="32986"/>
                          <a:pt x="9787" y="27180"/>
                        </a:cubicBezTo>
                        <a:cubicBezTo>
                          <a:pt x="14614" y="18013"/>
                          <a:pt x="26945" y="9565"/>
                          <a:pt x="37383" y="6955"/>
                        </a:cubicBezTo>
                        <a:close/>
                        <a:moveTo>
                          <a:pt x="39993" y="12533"/>
                        </a:moveTo>
                        <a:lnTo>
                          <a:pt x="39993" y="12533"/>
                        </a:lnTo>
                        <a:cubicBezTo>
                          <a:pt x="37937" y="16611"/>
                          <a:pt x="36991" y="20460"/>
                          <a:pt x="36111" y="24015"/>
                        </a:cubicBezTo>
                        <a:cubicBezTo>
                          <a:pt x="35002" y="28582"/>
                          <a:pt x="34023" y="32497"/>
                          <a:pt x="30859" y="36085"/>
                        </a:cubicBezTo>
                        <a:cubicBezTo>
                          <a:pt x="27206" y="40195"/>
                          <a:pt x="22313" y="42250"/>
                          <a:pt x="18268" y="42641"/>
                        </a:cubicBezTo>
                        <a:cubicBezTo>
                          <a:pt x="18659" y="36900"/>
                          <a:pt x="21236" y="29072"/>
                          <a:pt x="29913" y="20558"/>
                        </a:cubicBezTo>
                        <a:cubicBezTo>
                          <a:pt x="33077" y="17459"/>
                          <a:pt x="36600" y="14751"/>
                          <a:pt x="39993" y="12533"/>
                        </a:cubicBezTo>
                        <a:close/>
                        <a:moveTo>
                          <a:pt x="43508" y="0"/>
                        </a:moveTo>
                        <a:cubicBezTo>
                          <a:pt x="37766" y="0"/>
                          <a:pt x="30998" y="1992"/>
                          <a:pt x="24139" y="5748"/>
                        </a:cubicBezTo>
                        <a:cubicBezTo>
                          <a:pt x="15365" y="10543"/>
                          <a:pt x="7992" y="17491"/>
                          <a:pt x="4372" y="24309"/>
                        </a:cubicBezTo>
                        <a:cubicBezTo>
                          <a:pt x="1" y="32594"/>
                          <a:pt x="1273" y="40521"/>
                          <a:pt x="7862" y="46034"/>
                        </a:cubicBezTo>
                        <a:cubicBezTo>
                          <a:pt x="9102" y="47078"/>
                          <a:pt x="10635" y="47828"/>
                          <a:pt x="12396" y="48285"/>
                        </a:cubicBezTo>
                        <a:cubicBezTo>
                          <a:pt x="12592" y="49753"/>
                          <a:pt x="12885" y="51220"/>
                          <a:pt x="13309" y="52688"/>
                        </a:cubicBezTo>
                        <a:cubicBezTo>
                          <a:pt x="13687" y="54036"/>
                          <a:pt x="14910" y="54893"/>
                          <a:pt x="16244" y="54893"/>
                        </a:cubicBezTo>
                        <a:cubicBezTo>
                          <a:pt x="16524" y="54893"/>
                          <a:pt x="16810" y="54855"/>
                          <a:pt x="17093" y="54776"/>
                        </a:cubicBezTo>
                        <a:cubicBezTo>
                          <a:pt x="18724" y="54319"/>
                          <a:pt x="19638" y="52623"/>
                          <a:pt x="19181" y="50992"/>
                        </a:cubicBezTo>
                        <a:cubicBezTo>
                          <a:pt x="18985" y="50274"/>
                          <a:pt x="18822" y="49524"/>
                          <a:pt x="18659" y="48774"/>
                        </a:cubicBezTo>
                        <a:cubicBezTo>
                          <a:pt x="24955" y="48187"/>
                          <a:pt x="31087" y="45055"/>
                          <a:pt x="35426" y="40162"/>
                        </a:cubicBezTo>
                        <a:cubicBezTo>
                          <a:pt x="39634" y="35432"/>
                          <a:pt x="40841" y="30376"/>
                          <a:pt x="42048" y="25483"/>
                        </a:cubicBezTo>
                        <a:cubicBezTo>
                          <a:pt x="43418" y="19840"/>
                          <a:pt x="44853" y="14001"/>
                          <a:pt x="50953" y="7640"/>
                        </a:cubicBezTo>
                        <a:cubicBezTo>
                          <a:pt x="53138" y="5324"/>
                          <a:pt x="52029" y="1540"/>
                          <a:pt x="49061" y="725"/>
                        </a:cubicBezTo>
                        <a:cubicBezTo>
                          <a:pt x="47359" y="239"/>
                          <a:pt x="45495" y="0"/>
                          <a:pt x="43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a:off x="2670750" y="2183075"/>
                    <a:ext cx="2258950" cy="2259775"/>
                  </a:xfrm>
                  <a:custGeom>
                    <a:rect b="b" l="l" r="r" t="t"/>
                    <a:pathLst>
                      <a:path extrusionOk="0" h="90391" w="90358">
                        <a:moveTo>
                          <a:pt x="45179" y="6133"/>
                        </a:moveTo>
                        <a:cubicBezTo>
                          <a:pt x="66740" y="6133"/>
                          <a:pt x="84257" y="23650"/>
                          <a:pt x="84257" y="45179"/>
                        </a:cubicBezTo>
                        <a:cubicBezTo>
                          <a:pt x="84257" y="66741"/>
                          <a:pt x="66740" y="84257"/>
                          <a:pt x="45179" y="84257"/>
                        </a:cubicBezTo>
                        <a:cubicBezTo>
                          <a:pt x="23617" y="84257"/>
                          <a:pt x="6100" y="66741"/>
                          <a:pt x="6100" y="45179"/>
                        </a:cubicBezTo>
                        <a:cubicBezTo>
                          <a:pt x="6100" y="23650"/>
                          <a:pt x="23617" y="6133"/>
                          <a:pt x="45179" y="6133"/>
                        </a:cubicBezTo>
                        <a:close/>
                        <a:moveTo>
                          <a:pt x="45179" y="0"/>
                        </a:moveTo>
                        <a:cubicBezTo>
                          <a:pt x="20257" y="0"/>
                          <a:pt x="0" y="20290"/>
                          <a:pt x="0" y="45179"/>
                        </a:cubicBezTo>
                        <a:cubicBezTo>
                          <a:pt x="0" y="70100"/>
                          <a:pt x="20257" y="90390"/>
                          <a:pt x="45179" y="90390"/>
                        </a:cubicBezTo>
                        <a:cubicBezTo>
                          <a:pt x="70100" y="90390"/>
                          <a:pt x="90357" y="70100"/>
                          <a:pt x="90357" y="45179"/>
                        </a:cubicBezTo>
                        <a:cubicBezTo>
                          <a:pt x="90357" y="20290"/>
                          <a:pt x="70100" y="0"/>
                          <a:pt x="45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p:nvPr/>
                </p:nvSpPr>
                <p:spPr>
                  <a:xfrm>
                    <a:off x="2248300" y="238125"/>
                    <a:ext cx="3103825" cy="5219200"/>
                  </a:xfrm>
                  <a:custGeom>
                    <a:rect b="b" l="l" r="r" t="t"/>
                    <a:pathLst>
                      <a:path extrusionOk="0" h="208768" w="124153">
                        <a:moveTo>
                          <a:pt x="67035" y="35099"/>
                        </a:moveTo>
                        <a:lnTo>
                          <a:pt x="67035" y="44265"/>
                        </a:lnTo>
                        <a:lnTo>
                          <a:pt x="57118" y="44265"/>
                        </a:lnTo>
                        <a:lnTo>
                          <a:pt x="57118" y="35099"/>
                        </a:lnTo>
                        <a:close/>
                        <a:moveTo>
                          <a:pt x="74309" y="50365"/>
                        </a:moveTo>
                        <a:lnTo>
                          <a:pt x="74309" y="57835"/>
                        </a:lnTo>
                        <a:lnTo>
                          <a:pt x="49844" y="57835"/>
                        </a:lnTo>
                        <a:lnTo>
                          <a:pt x="49844" y="50365"/>
                        </a:lnTo>
                        <a:close/>
                        <a:moveTo>
                          <a:pt x="29033" y="6133"/>
                        </a:moveTo>
                        <a:lnTo>
                          <a:pt x="29033" y="22964"/>
                        </a:lnTo>
                        <a:cubicBezTo>
                          <a:pt x="29033" y="24628"/>
                          <a:pt x="30403" y="25998"/>
                          <a:pt x="32099" y="25998"/>
                        </a:cubicBezTo>
                        <a:cubicBezTo>
                          <a:pt x="33795" y="25998"/>
                          <a:pt x="35165" y="24628"/>
                          <a:pt x="35165" y="22964"/>
                        </a:cubicBezTo>
                        <a:lnTo>
                          <a:pt x="35165" y="10928"/>
                        </a:lnTo>
                        <a:cubicBezTo>
                          <a:pt x="44112" y="15074"/>
                          <a:pt x="53099" y="17154"/>
                          <a:pt x="62091" y="17154"/>
                        </a:cubicBezTo>
                        <a:cubicBezTo>
                          <a:pt x="71065" y="17154"/>
                          <a:pt x="80043" y="15083"/>
                          <a:pt x="88988" y="10928"/>
                        </a:cubicBezTo>
                        <a:lnTo>
                          <a:pt x="88988" y="57835"/>
                        </a:lnTo>
                        <a:lnTo>
                          <a:pt x="80442" y="57835"/>
                        </a:lnTo>
                        <a:lnTo>
                          <a:pt x="80442" y="49647"/>
                        </a:lnTo>
                        <a:cubicBezTo>
                          <a:pt x="80442" y="46679"/>
                          <a:pt x="78028" y="44265"/>
                          <a:pt x="75059" y="44265"/>
                        </a:cubicBezTo>
                        <a:lnTo>
                          <a:pt x="73167" y="44265"/>
                        </a:lnTo>
                        <a:lnTo>
                          <a:pt x="73167" y="34544"/>
                        </a:lnTo>
                        <a:cubicBezTo>
                          <a:pt x="73167" y="31478"/>
                          <a:pt x="70656" y="28999"/>
                          <a:pt x="67622" y="28999"/>
                        </a:cubicBezTo>
                        <a:lnTo>
                          <a:pt x="56531" y="28999"/>
                        </a:lnTo>
                        <a:cubicBezTo>
                          <a:pt x="53498" y="28999"/>
                          <a:pt x="50986" y="31478"/>
                          <a:pt x="50986" y="34544"/>
                        </a:cubicBezTo>
                        <a:lnTo>
                          <a:pt x="50986" y="44265"/>
                        </a:lnTo>
                        <a:lnTo>
                          <a:pt x="49094" y="44265"/>
                        </a:lnTo>
                        <a:cubicBezTo>
                          <a:pt x="46125" y="44265"/>
                          <a:pt x="43712" y="46679"/>
                          <a:pt x="43712" y="49647"/>
                        </a:cubicBezTo>
                        <a:lnTo>
                          <a:pt x="43712" y="57835"/>
                        </a:lnTo>
                        <a:lnTo>
                          <a:pt x="35165" y="57835"/>
                        </a:lnTo>
                        <a:lnTo>
                          <a:pt x="35165" y="37219"/>
                        </a:lnTo>
                        <a:cubicBezTo>
                          <a:pt x="35165" y="35523"/>
                          <a:pt x="33795" y="34153"/>
                          <a:pt x="32099" y="34153"/>
                        </a:cubicBezTo>
                        <a:cubicBezTo>
                          <a:pt x="30403" y="34153"/>
                          <a:pt x="29033" y="35523"/>
                          <a:pt x="29033" y="37219"/>
                        </a:cubicBezTo>
                        <a:lnTo>
                          <a:pt x="29033" y="57835"/>
                        </a:lnTo>
                        <a:lnTo>
                          <a:pt x="22378" y="57835"/>
                        </a:lnTo>
                        <a:lnTo>
                          <a:pt x="22378" y="6133"/>
                        </a:lnTo>
                        <a:close/>
                        <a:moveTo>
                          <a:pt x="101775" y="6133"/>
                        </a:moveTo>
                        <a:lnTo>
                          <a:pt x="101775" y="57835"/>
                        </a:lnTo>
                        <a:lnTo>
                          <a:pt x="95120" y="57835"/>
                        </a:lnTo>
                        <a:lnTo>
                          <a:pt x="95120" y="6133"/>
                        </a:lnTo>
                        <a:close/>
                        <a:moveTo>
                          <a:pt x="102166" y="188151"/>
                        </a:moveTo>
                        <a:cubicBezTo>
                          <a:pt x="105624" y="188151"/>
                          <a:pt x="108462" y="190957"/>
                          <a:pt x="108462" y="194414"/>
                        </a:cubicBezTo>
                        <a:lnTo>
                          <a:pt x="108462" y="202667"/>
                        </a:lnTo>
                        <a:lnTo>
                          <a:pt x="15691" y="202667"/>
                        </a:lnTo>
                        <a:lnTo>
                          <a:pt x="15691" y="194414"/>
                        </a:lnTo>
                        <a:cubicBezTo>
                          <a:pt x="15691" y="190957"/>
                          <a:pt x="18529" y="188151"/>
                          <a:pt x="21987" y="188151"/>
                        </a:cubicBezTo>
                        <a:close/>
                        <a:moveTo>
                          <a:pt x="21400" y="0"/>
                        </a:moveTo>
                        <a:cubicBezTo>
                          <a:pt x="18562" y="0"/>
                          <a:pt x="16246" y="2316"/>
                          <a:pt x="16246" y="5154"/>
                        </a:cubicBezTo>
                        <a:lnTo>
                          <a:pt x="16246" y="58096"/>
                        </a:lnTo>
                        <a:cubicBezTo>
                          <a:pt x="7047" y="59564"/>
                          <a:pt x="1" y="67556"/>
                          <a:pt x="1" y="77146"/>
                        </a:cubicBezTo>
                        <a:lnTo>
                          <a:pt x="1" y="168840"/>
                        </a:lnTo>
                        <a:cubicBezTo>
                          <a:pt x="1" y="176995"/>
                          <a:pt x="5090" y="183943"/>
                          <a:pt x="12233" y="186781"/>
                        </a:cubicBezTo>
                        <a:cubicBezTo>
                          <a:pt x="10570" y="188902"/>
                          <a:pt x="9591" y="191544"/>
                          <a:pt x="9591" y="194414"/>
                        </a:cubicBezTo>
                        <a:lnTo>
                          <a:pt x="9591" y="203646"/>
                        </a:lnTo>
                        <a:cubicBezTo>
                          <a:pt x="9591" y="206451"/>
                          <a:pt x="11875" y="208767"/>
                          <a:pt x="14713" y="208767"/>
                        </a:cubicBezTo>
                        <a:lnTo>
                          <a:pt x="109441" y="208767"/>
                        </a:lnTo>
                        <a:cubicBezTo>
                          <a:pt x="112279" y="208767"/>
                          <a:pt x="114562" y="206451"/>
                          <a:pt x="114562" y="203646"/>
                        </a:cubicBezTo>
                        <a:lnTo>
                          <a:pt x="114562" y="194414"/>
                        </a:lnTo>
                        <a:cubicBezTo>
                          <a:pt x="114562" y="191544"/>
                          <a:pt x="113583" y="188902"/>
                          <a:pt x="111920" y="186781"/>
                        </a:cubicBezTo>
                        <a:cubicBezTo>
                          <a:pt x="119063" y="183943"/>
                          <a:pt x="124152" y="176995"/>
                          <a:pt x="124152" y="168840"/>
                        </a:cubicBezTo>
                        <a:lnTo>
                          <a:pt x="124152" y="147083"/>
                        </a:lnTo>
                        <a:cubicBezTo>
                          <a:pt x="124152" y="145387"/>
                          <a:pt x="122782" y="144017"/>
                          <a:pt x="121086" y="144017"/>
                        </a:cubicBezTo>
                        <a:cubicBezTo>
                          <a:pt x="119390" y="144017"/>
                          <a:pt x="118020" y="145387"/>
                          <a:pt x="118020" y="147083"/>
                        </a:cubicBezTo>
                        <a:lnTo>
                          <a:pt x="118020" y="168840"/>
                        </a:lnTo>
                        <a:cubicBezTo>
                          <a:pt x="118020" y="176115"/>
                          <a:pt x="112115" y="182019"/>
                          <a:pt x="104841" y="182019"/>
                        </a:cubicBezTo>
                        <a:lnTo>
                          <a:pt x="19312" y="182019"/>
                        </a:lnTo>
                        <a:cubicBezTo>
                          <a:pt x="12038" y="182019"/>
                          <a:pt x="6134" y="176115"/>
                          <a:pt x="6134" y="168840"/>
                        </a:cubicBezTo>
                        <a:lnTo>
                          <a:pt x="6134" y="77146"/>
                        </a:lnTo>
                        <a:cubicBezTo>
                          <a:pt x="6134" y="69872"/>
                          <a:pt x="12038" y="63968"/>
                          <a:pt x="19312" y="63968"/>
                        </a:cubicBezTo>
                        <a:lnTo>
                          <a:pt x="104841" y="63968"/>
                        </a:lnTo>
                        <a:cubicBezTo>
                          <a:pt x="112115" y="63968"/>
                          <a:pt x="118020" y="69872"/>
                          <a:pt x="118020" y="77146"/>
                        </a:cubicBezTo>
                        <a:lnTo>
                          <a:pt x="118020" y="132828"/>
                        </a:lnTo>
                        <a:cubicBezTo>
                          <a:pt x="118020" y="134492"/>
                          <a:pt x="119390" y="135862"/>
                          <a:pt x="121086" y="135862"/>
                        </a:cubicBezTo>
                        <a:cubicBezTo>
                          <a:pt x="122782" y="135862"/>
                          <a:pt x="124152" y="134492"/>
                          <a:pt x="124152" y="132828"/>
                        </a:cubicBezTo>
                        <a:lnTo>
                          <a:pt x="124152" y="77146"/>
                        </a:lnTo>
                        <a:cubicBezTo>
                          <a:pt x="124152" y="67556"/>
                          <a:pt x="117106" y="59564"/>
                          <a:pt x="107907" y="58096"/>
                        </a:cubicBezTo>
                        <a:lnTo>
                          <a:pt x="107907" y="5154"/>
                        </a:lnTo>
                        <a:cubicBezTo>
                          <a:pt x="107907" y="2316"/>
                          <a:pt x="105591" y="0"/>
                          <a:pt x="102754" y="0"/>
                        </a:cubicBezTo>
                        <a:lnTo>
                          <a:pt x="94142" y="0"/>
                        </a:lnTo>
                        <a:cubicBezTo>
                          <a:pt x="91663" y="0"/>
                          <a:pt x="89608" y="1729"/>
                          <a:pt x="89118" y="4077"/>
                        </a:cubicBezTo>
                        <a:cubicBezTo>
                          <a:pt x="80100" y="8709"/>
                          <a:pt x="71106" y="11050"/>
                          <a:pt x="62080" y="11050"/>
                        </a:cubicBezTo>
                        <a:cubicBezTo>
                          <a:pt x="53116" y="11050"/>
                          <a:pt x="44120" y="8742"/>
                          <a:pt x="35035" y="4077"/>
                        </a:cubicBezTo>
                        <a:cubicBezTo>
                          <a:pt x="34545" y="1729"/>
                          <a:pt x="32490" y="0"/>
                          <a:pt x="30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86" name="Google Shape;286;p30"/>
            <p:cNvGrpSpPr/>
            <p:nvPr/>
          </p:nvGrpSpPr>
          <p:grpSpPr>
            <a:xfrm>
              <a:off x="4415722" y="2892201"/>
              <a:ext cx="4575923" cy="1795720"/>
              <a:chOff x="4415722" y="2892201"/>
              <a:chExt cx="4575923" cy="1795720"/>
            </a:xfrm>
          </p:grpSpPr>
          <p:grpSp>
            <p:nvGrpSpPr>
              <p:cNvPr id="287" name="Google Shape;287;p30"/>
              <p:cNvGrpSpPr/>
              <p:nvPr/>
            </p:nvGrpSpPr>
            <p:grpSpPr>
              <a:xfrm>
                <a:off x="4415722" y="2892201"/>
                <a:ext cx="3312343" cy="1795720"/>
                <a:chOff x="962187" y="1670950"/>
                <a:chExt cx="1797256" cy="1321257"/>
              </a:xfrm>
            </p:grpSpPr>
            <p:sp>
              <p:nvSpPr>
                <p:cNvPr id="288" name="Google Shape;288;p30"/>
                <p:cNvSpPr txBox="1"/>
                <p:nvPr/>
              </p:nvSpPr>
              <p:spPr>
                <a:xfrm>
                  <a:off x="962187" y="1670950"/>
                  <a:ext cx="1595700" cy="432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Times New Roman"/>
                      <a:ea typeface="Times New Roman"/>
                      <a:cs typeface="Times New Roman"/>
                      <a:sym typeface="Times New Roman"/>
                    </a:rPr>
                    <a:t>Electricity costs</a:t>
                  </a:r>
                  <a:endParaRPr b="1" sz="1800">
                    <a:solidFill>
                      <a:schemeClr val="dk1"/>
                    </a:solidFill>
                    <a:latin typeface="Times New Roman"/>
                    <a:ea typeface="Times New Roman"/>
                    <a:cs typeface="Times New Roman"/>
                    <a:sym typeface="Times New Roman"/>
                  </a:endParaRPr>
                </a:p>
              </p:txBody>
            </p:sp>
            <p:sp>
              <p:nvSpPr>
                <p:cNvPr id="289" name="Google Shape;289;p30"/>
                <p:cNvSpPr txBox="1"/>
                <p:nvPr/>
              </p:nvSpPr>
              <p:spPr>
                <a:xfrm>
                  <a:off x="1163743" y="2127607"/>
                  <a:ext cx="1595700" cy="864600"/>
                </a:xfrm>
                <a:prstGeom prst="rect">
                  <a:avLst/>
                </a:prstGeom>
                <a:noFill/>
                <a:ln>
                  <a:noFill/>
                </a:ln>
              </p:spPr>
              <p:txBody>
                <a:bodyPr anchorCtr="0" anchor="ctr" bIns="0" lIns="0" spcFirstLastPara="1" rIns="0" wrap="square" tIns="0">
                  <a:noAutofit/>
                </a:bodyPr>
                <a:lstStyle/>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Times New Roman"/>
                      <a:ea typeface="Times New Roman"/>
                      <a:cs typeface="Times New Roman"/>
                      <a:sym typeface="Times New Roman"/>
                    </a:rPr>
                    <a:t>Cost of electricity decreases by 46% </a:t>
                  </a:r>
                  <a:r>
                    <a:rPr lang="en" sz="1200">
                      <a:solidFill>
                        <a:schemeClr val="dk1"/>
                      </a:solidFill>
                      <a:latin typeface="Times New Roman"/>
                      <a:ea typeface="Times New Roman"/>
                      <a:cs typeface="Times New Roman"/>
                      <a:sym typeface="Times New Roman"/>
                    </a:rPr>
                    <a:t>for India on average if we completely switch to renewable energy sources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Decline in costs due to higher efficiencies and less manufacturing costs and material costs</a:t>
                  </a:r>
                  <a:endParaRPr sz="1200">
                    <a:solidFill>
                      <a:schemeClr val="dk1"/>
                    </a:solidFill>
                    <a:latin typeface="Times New Roman"/>
                    <a:ea typeface="Times New Roman"/>
                    <a:cs typeface="Times New Roman"/>
                    <a:sym typeface="Times New Roman"/>
                  </a:endParaRPr>
                </a:p>
              </p:txBody>
            </p:sp>
          </p:grpSp>
          <p:grpSp>
            <p:nvGrpSpPr>
              <p:cNvPr id="290" name="Google Shape;290;p30"/>
              <p:cNvGrpSpPr/>
              <p:nvPr/>
            </p:nvGrpSpPr>
            <p:grpSpPr>
              <a:xfrm>
                <a:off x="7870651" y="3086792"/>
                <a:ext cx="1120994" cy="931925"/>
                <a:chOff x="7870651" y="3086792"/>
                <a:chExt cx="1120994" cy="931925"/>
              </a:xfrm>
            </p:grpSpPr>
            <p:sp>
              <p:nvSpPr>
                <p:cNvPr id="291" name="Google Shape;291;p30"/>
                <p:cNvSpPr/>
                <p:nvPr/>
              </p:nvSpPr>
              <p:spPr>
                <a:xfrm rot="10800000">
                  <a:off x="7870651" y="308679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30"/>
                <p:cNvGrpSpPr/>
                <p:nvPr/>
              </p:nvGrpSpPr>
              <p:grpSpPr>
                <a:xfrm>
                  <a:off x="8146837" y="3291287"/>
                  <a:ext cx="452365" cy="522964"/>
                  <a:chOff x="1542900" y="238125"/>
                  <a:chExt cx="4514625" cy="5219200"/>
                </a:xfrm>
              </p:grpSpPr>
              <p:sp>
                <p:nvSpPr>
                  <p:cNvPr id="293" name="Google Shape;293;p30"/>
                  <p:cNvSpPr/>
                  <p:nvPr/>
                </p:nvSpPr>
                <p:spPr>
                  <a:xfrm>
                    <a:off x="1542900" y="238125"/>
                    <a:ext cx="4514625" cy="5219200"/>
                  </a:xfrm>
                  <a:custGeom>
                    <a:rect b="b" l="l" r="r" t="t"/>
                    <a:pathLst>
                      <a:path extrusionOk="0" h="208768" w="180585">
                        <a:moveTo>
                          <a:pt x="25346" y="81876"/>
                        </a:moveTo>
                        <a:lnTo>
                          <a:pt x="27141" y="85431"/>
                        </a:lnTo>
                        <a:cubicBezTo>
                          <a:pt x="27336" y="85823"/>
                          <a:pt x="27434" y="86247"/>
                          <a:pt x="27434" y="86704"/>
                        </a:cubicBezTo>
                        <a:lnTo>
                          <a:pt x="27434" y="102165"/>
                        </a:lnTo>
                        <a:cubicBezTo>
                          <a:pt x="27434" y="103699"/>
                          <a:pt x="26195" y="104971"/>
                          <a:pt x="24629" y="104971"/>
                        </a:cubicBezTo>
                        <a:lnTo>
                          <a:pt x="18725" y="104971"/>
                        </a:lnTo>
                        <a:lnTo>
                          <a:pt x="18725" y="90161"/>
                        </a:lnTo>
                        <a:lnTo>
                          <a:pt x="25346" y="81876"/>
                        </a:lnTo>
                        <a:close/>
                        <a:moveTo>
                          <a:pt x="26619" y="60021"/>
                        </a:moveTo>
                        <a:lnTo>
                          <a:pt x="31707" y="64065"/>
                        </a:lnTo>
                        <a:lnTo>
                          <a:pt x="13734" y="86606"/>
                        </a:lnTo>
                        <a:cubicBezTo>
                          <a:pt x="13016" y="87519"/>
                          <a:pt x="12625" y="88661"/>
                          <a:pt x="12625" y="89802"/>
                        </a:cubicBezTo>
                        <a:lnTo>
                          <a:pt x="12625" y="125652"/>
                        </a:lnTo>
                        <a:lnTo>
                          <a:pt x="6101" y="125652"/>
                        </a:lnTo>
                        <a:lnTo>
                          <a:pt x="6101" y="86084"/>
                        </a:lnTo>
                        <a:cubicBezTo>
                          <a:pt x="6101" y="85855"/>
                          <a:pt x="6166" y="85627"/>
                          <a:pt x="6329" y="85464"/>
                        </a:cubicBezTo>
                        <a:lnTo>
                          <a:pt x="26619" y="60021"/>
                        </a:lnTo>
                        <a:close/>
                        <a:moveTo>
                          <a:pt x="173473" y="190924"/>
                        </a:moveTo>
                        <a:cubicBezTo>
                          <a:pt x="174028" y="190924"/>
                          <a:pt x="174484" y="191381"/>
                          <a:pt x="174484" y="191968"/>
                        </a:cubicBezTo>
                        <a:lnTo>
                          <a:pt x="174484" y="201623"/>
                        </a:lnTo>
                        <a:cubicBezTo>
                          <a:pt x="174484" y="202178"/>
                          <a:pt x="174028" y="202667"/>
                          <a:pt x="173473" y="202667"/>
                        </a:cubicBezTo>
                        <a:lnTo>
                          <a:pt x="61326" y="202667"/>
                        </a:lnTo>
                        <a:cubicBezTo>
                          <a:pt x="60772" y="202667"/>
                          <a:pt x="60315" y="202178"/>
                          <a:pt x="60315" y="201623"/>
                        </a:cubicBezTo>
                        <a:lnTo>
                          <a:pt x="60315" y="191968"/>
                        </a:lnTo>
                        <a:cubicBezTo>
                          <a:pt x="60315" y="191381"/>
                          <a:pt x="60772" y="190924"/>
                          <a:pt x="61326" y="190924"/>
                        </a:cubicBezTo>
                        <a:close/>
                        <a:moveTo>
                          <a:pt x="65404" y="0"/>
                        </a:moveTo>
                        <a:cubicBezTo>
                          <a:pt x="59206" y="0"/>
                          <a:pt x="54182" y="5023"/>
                          <a:pt x="54182" y="11221"/>
                        </a:cubicBezTo>
                        <a:lnTo>
                          <a:pt x="54182" y="17549"/>
                        </a:lnTo>
                        <a:cubicBezTo>
                          <a:pt x="54182" y="19213"/>
                          <a:pt x="55552" y="20583"/>
                          <a:pt x="57249" y="20583"/>
                        </a:cubicBezTo>
                        <a:cubicBezTo>
                          <a:pt x="58945" y="20583"/>
                          <a:pt x="60315" y="19213"/>
                          <a:pt x="60315" y="17549"/>
                        </a:cubicBezTo>
                        <a:lnTo>
                          <a:pt x="60315" y="11221"/>
                        </a:lnTo>
                        <a:cubicBezTo>
                          <a:pt x="60315" y="8416"/>
                          <a:pt x="62598" y="6133"/>
                          <a:pt x="65404" y="6133"/>
                        </a:cubicBezTo>
                        <a:lnTo>
                          <a:pt x="169396" y="6133"/>
                        </a:lnTo>
                        <a:cubicBezTo>
                          <a:pt x="172201" y="6133"/>
                          <a:pt x="174484" y="8416"/>
                          <a:pt x="174484" y="11221"/>
                        </a:cubicBezTo>
                        <a:lnTo>
                          <a:pt x="174484" y="84485"/>
                        </a:lnTo>
                        <a:cubicBezTo>
                          <a:pt x="174484" y="87291"/>
                          <a:pt x="172201" y="89574"/>
                          <a:pt x="169396" y="89574"/>
                        </a:cubicBezTo>
                        <a:lnTo>
                          <a:pt x="65404" y="89574"/>
                        </a:lnTo>
                        <a:cubicBezTo>
                          <a:pt x="62598" y="89574"/>
                          <a:pt x="60315" y="87291"/>
                          <a:pt x="60315" y="84485"/>
                        </a:cubicBezTo>
                        <a:lnTo>
                          <a:pt x="60315" y="31804"/>
                        </a:lnTo>
                        <a:cubicBezTo>
                          <a:pt x="60315" y="30108"/>
                          <a:pt x="58945" y="28738"/>
                          <a:pt x="57249" y="28738"/>
                        </a:cubicBezTo>
                        <a:cubicBezTo>
                          <a:pt x="55552" y="28738"/>
                          <a:pt x="54182" y="30108"/>
                          <a:pt x="54182" y="31804"/>
                        </a:cubicBezTo>
                        <a:lnTo>
                          <a:pt x="54182" y="84485"/>
                        </a:lnTo>
                        <a:cubicBezTo>
                          <a:pt x="54182" y="90651"/>
                          <a:pt x="59206" y="95674"/>
                          <a:pt x="65404" y="95674"/>
                        </a:cubicBezTo>
                        <a:lnTo>
                          <a:pt x="70590" y="95674"/>
                        </a:lnTo>
                        <a:lnTo>
                          <a:pt x="70590" y="118867"/>
                        </a:lnTo>
                        <a:lnTo>
                          <a:pt x="52649" y="118867"/>
                        </a:lnTo>
                        <a:cubicBezTo>
                          <a:pt x="42994" y="118867"/>
                          <a:pt x="35165" y="126728"/>
                          <a:pt x="35165" y="136351"/>
                        </a:cubicBezTo>
                        <a:lnTo>
                          <a:pt x="35165" y="176441"/>
                        </a:lnTo>
                        <a:cubicBezTo>
                          <a:pt x="35165" y="182704"/>
                          <a:pt x="30044" y="187825"/>
                          <a:pt x="23781" y="187825"/>
                        </a:cubicBezTo>
                        <a:cubicBezTo>
                          <a:pt x="17518" y="187825"/>
                          <a:pt x="12429" y="182704"/>
                          <a:pt x="12429" y="176441"/>
                        </a:cubicBezTo>
                        <a:lnTo>
                          <a:pt x="12429" y="131784"/>
                        </a:lnTo>
                        <a:lnTo>
                          <a:pt x="13636" y="131784"/>
                        </a:lnTo>
                        <a:cubicBezTo>
                          <a:pt x="16441" y="131784"/>
                          <a:pt x="18725" y="129468"/>
                          <a:pt x="18725" y="126663"/>
                        </a:cubicBezTo>
                        <a:lnTo>
                          <a:pt x="18725" y="111103"/>
                        </a:lnTo>
                        <a:lnTo>
                          <a:pt x="24629" y="111103"/>
                        </a:lnTo>
                        <a:cubicBezTo>
                          <a:pt x="29554" y="111103"/>
                          <a:pt x="33567" y="107091"/>
                          <a:pt x="33567" y="102165"/>
                        </a:cubicBezTo>
                        <a:lnTo>
                          <a:pt x="33567" y="86704"/>
                        </a:lnTo>
                        <a:cubicBezTo>
                          <a:pt x="33567" y="85301"/>
                          <a:pt x="33240" y="83931"/>
                          <a:pt x="32588" y="82659"/>
                        </a:cubicBezTo>
                        <a:lnTo>
                          <a:pt x="29554" y="76591"/>
                        </a:lnTo>
                        <a:lnTo>
                          <a:pt x="37122" y="67099"/>
                        </a:lnTo>
                        <a:cubicBezTo>
                          <a:pt x="38884" y="64881"/>
                          <a:pt x="38525" y="61684"/>
                          <a:pt x="36307" y="59923"/>
                        </a:cubicBezTo>
                        <a:lnTo>
                          <a:pt x="29620" y="54606"/>
                        </a:lnTo>
                        <a:cubicBezTo>
                          <a:pt x="28684" y="53852"/>
                          <a:pt x="27563" y="53486"/>
                          <a:pt x="26449" y="53486"/>
                        </a:cubicBezTo>
                        <a:cubicBezTo>
                          <a:pt x="24960" y="53486"/>
                          <a:pt x="23483" y="54139"/>
                          <a:pt x="22476" y="55389"/>
                        </a:cubicBezTo>
                        <a:lnTo>
                          <a:pt x="1534" y="81648"/>
                        </a:lnTo>
                        <a:cubicBezTo>
                          <a:pt x="523" y="82920"/>
                          <a:pt x="1" y="84485"/>
                          <a:pt x="1" y="86084"/>
                        </a:cubicBezTo>
                        <a:lnTo>
                          <a:pt x="1" y="126663"/>
                        </a:lnTo>
                        <a:cubicBezTo>
                          <a:pt x="1" y="129468"/>
                          <a:pt x="2284" y="131752"/>
                          <a:pt x="5089" y="131752"/>
                        </a:cubicBezTo>
                        <a:lnTo>
                          <a:pt x="6296" y="131752"/>
                        </a:lnTo>
                        <a:lnTo>
                          <a:pt x="6296" y="176441"/>
                        </a:lnTo>
                        <a:cubicBezTo>
                          <a:pt x="6296" y="186096"/>
                          <a:pt x="14158" y="193925"/>
                          <a:pt x="23781" y="193925"/>
                        </a:cubicBezTo>
                        <a:cubicBezTo>
                          <a:pt x="33436" y="193925"/>
                          <a:pt x="41265" y="186096"/>
                          <a:pt x="41265" y="176441"/>
                        </a:cubicBezTo>
                        <a:lnTo>
                          <a:pt x="41265" y="136351"/>
                        </a:lnTo>
                        <a:cubicBezTo>
                          <a:pt x="41265" y="130088"/>
                          <a:pt x="46386" y="124999"/>
                          <a:pt x="52649" y="124999"/>
                        </a:cubicBezTo>
                        <a:lnTo>
                          <a:pt x="70590" y="124999"/>
                        </a:lnTo>
                        <a:lnTo>
                          <a:pt x="70590" y="184824"/>
                        </a:lnTo>
                        <a:lnTo>
                          <a:pt x="61326" y="184824"/>
                        </a:lnTo>
                        <a:cubicBezTo>
                          <a:pt x="57379" y="184824"/>
                          <a:pt x="54182" y="188021"/>
                          <a:pt x="54182" y="191968"/>
                        </a:cubicBezTo>
                        <a:lnTo>
                          <a:pt x="54182" y="201623"/>
                        </a:lnTo>
                        <a:cubicBezTo>
                          <a:pt x="54182" y="205570"/>
                          <a:pt x="57379" y="208767"/>
                          <a:pt x="61326" y="208767"/>
                        </a:cubicBezTo>
                        <a:lnTo>
                          <a:pt x="173473" y="208767"/>
                        </a:lnTo>
                        <a:cubicBezTo>
                          <a:pt x="177388" y="208767"/>
                          <a:pt x="180584" y="205570"/>
                          <a:pt x="180584" y="201623"/>
                        </a:cubicBezTo>
                        <a:lnTo>
                          <a:pt x="180584" y="191968"/>
                        </a:lnTo>
                        <a:cubicBezTo>
                          <a:pt x="180584" y="188021"/>
                          <a:pt x="177388" y="184824"/>
                          <a:pt x="173473" y="184824"/>
                        </a:cubicBezTo>
                        <a:lnTo>
                          <a:pt x="164209" y="184824"/>
                        </a:lnTo>
                        <a:lnTo>
                          <a:pt x="164209" y="167992"/>
                        </a:lnTo>
                        <a:cubicBezTo>
                          <a:pt x="164209" y="166329"/>
                          <a:pt x="162839" y="164959"/>
                          <a:pt x="161143" y="164959"/>
                        </a:cubicBezTo>
                        <a:cubicBezTo>
                          <a:pt x="159447" y="164959"/>
                          <a:pt x="158077" y="166329"/>
                          <a:pt x="158077" y="167992"/>
                        </a:cubicBezTo>
                        <a:lnTo>
                          <a:pt x="158077" y="184824"/>
                        </a:lnTo>
                        <a:lnTo>
                          <a:pt x="76690" y="184824"/>
                        </a:lnTo>
                        <a:lnTo>
                          <a:pt x="76690" y="95674"/>
                        </a:lnTo>
                        <a:lnTo>
                          <a:pt x="158077" y="95674"/>
                        </a:lnTo>
                        <a:lnTo>
                          <a:pt x="158077" y="153737"/>
                        </a:lnTo>
                        <a:cubicBezTo>
                          <a:pt x="158077" y="155434"/>
                          <a:pt x="159447" y="156804"/>
                          <a:pt x="161143" y="156804"/>
                        </a:cubicBezTo>
                        <a:cubicBezTo>
                          <a:pt x="162839" y="156804"/>
                          <a:pt x="164209" y="155434"/>
                          <a:pt x="164209" y="153737"/>
                        </a:cubicBezTo>
                        <a:lnTo>
                          <a:pt x="164209" y="95674"/>
                        </a:lnTo>
                        <a:lnTo>
                          <a:pt x="169396" y="95674"/>
                        </a:lnTo>
                        <a:cubicBezTo>
                          <a:pt x="175561" y="95674"/>
                          <a:pt x="180584" y="90651"/>
                          <a:pt x="180584" y="84485"/>
                        </a:cubicBezTo>
                        <a:lnTo>
                          <a:pt x="180584" y="11221"/>
                        </a:lnTo>
                        <a:cubicBezTo>
                          <a:pt x="180584" y="5023"/>
                          <a:pt x="175561" y="0"/>
                          <a:pt x="169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3438125" y="778775"/>
                    <a:ext cx="2079525" cy="1311350"/>
                  </a:xfrm>
                  <a:custGeom>
                    <a:rect b="b" l="l" r="r" t="t"/>
                    <a:pathLst>
                      <a:path extrusionOk="0" h="52454" w="83181">
                        <a:moveTo>
                          <a:pt x="77048" y="6101"/>
                        </a:moveTo>
                        <a:lnTo>
                          <a:pt x="77048" y="46321"/>
                        </a:lnTo>
                        <a:lnTo>
                          <a:pt x="6100" y="46321"/>
                        </a:lnTo>
                        <a:lnTo>
                          <a:pt x="6100" y="6101"/>
                        </a:lnTo>
                        <a:close/>
                        <a:moveTo>
                          <a:pt x="5905" y="1"/>
                        </a:moveTo>
                        <a:cubicBezTo>
                          <a:pt x="2643" y="1"/>
                          <a:pt x="0" y="2643"/>
                          <a:pt x="0" y="5905"/>
                        </a:cubicBezTo>
                        <a:lnTo>
                          <a:pt x="0" y="46550"/>
                        </a:lnTo>
                        <a:cubicBezTo>
                          <a:pt x="0" y="49779"/>
                          <a:pt x="2643" y="52454"/>
                          <a:pt x="5905" y="52454"/>
                        </a:cubicBezTo>
                        <a:lnTo>
                          <a:pt x="77277" y="52454"/>
                        </a:lnTo>
                        <a:cubicBezTo>
                          <a:pt x="80539" y="52454"/>
                          <a:pt x="83181" y="49779"/>
                          <a:pt x="83181" y="46550"/>
                        </a:cubicBezTo>
                        <a:lnTo>
                          <a:pt x="83181" y="5905"/>
                        </a:lnTo>
                        <a:cubicBezTo>
                          <a:pt x="83181" y="2643"/>
                          <a:pt x="80539" y="1"/>
                          <a:pt x="772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
                  <p:cNvSpPr/>
                  <p:nvPr/>
                </p:nvSpPr>
                <p:spPr>
                  <a:xfrm>
                    <a:off x="3845875" y="3070000"/>
                    <a:ext cx="1307250" cy="1348800"/>
                  </a:xfrm>
                  <a:custGeom>
                    <a:rect b="b" l="l" r="r" t="t"/>
                    <a:pathLst>
                      <a:path extrusionOk="0" h="53952" w="52290">
                        <a:moveTo>
                          <a:pt x="36404" y="6994"/>
                        </a:moveTo>
                        <a:lnTo>
                          <a:pt x="36404" y="6994"/>
                        </a:lnTo>
                        <a:cubicBezTo>
                          <a:pt x="32718" y="9376"/>
                          <a:pt x="28804" y="12344"/>
                          <a:pt x="25150" y="15900"/>
                        </a:cubicBezTo>
                        <a:cubicBezTo>
                          <a:pt x="17224" y="23663"/>
                          <a:pt x="12755" y="32210"/>
                          <a:pt x="12004" y="40821"/>
                        </a:cubicBezTo>
                        <a:cubicBezTo>
                          <a:pt x="11874" y="40723"/>
                          <a:pt x="11776" y="40658"/>
                          <a:pt x="11678" y="40560"/>
                        </a:cubicBezTo>
                        <a:cubicBezTo>
                          <a:pt x="7340" y="36939"/>
                          <a:pt x="6720" y="32405"/>
                          <a:pt x="9721" y="26729"/>
                        </a:cubicBezTo>
                        <a:cubicBezTo>
                          <a:pt x="14386" y="17857"/>
                          <a:pt x="26259" y="9669"/>
                          <a:pt x="36404" y="6994"/>
                        </a:cubicBezTo>
                        <a:close/>
                        <a:moveTo>
                          <a:pt x="39111" y="12572"/>
                        </a:moveTo>
                        <a:cubicBezTo>
                          <a:pt x="37187" y="16487"/>
                          <a:pt x="36274" y="20173"/>
                          <a:pt x="35425" y="23598"/>
                        </a:cubicBezTo>
                        <a:cubicBezTo>
                          <a:pt x="34349" y="28067"/>
                          <a:pt x="33403" y="31916"/>
                          <a:pt x="30304" y="35406"/>
                        </a:cubicBezTo>
                        <a:cubicBezTo>
                          <a:pt x="26749" y="39419"/>
                          <a:pt x="21986" y="41408"/>
                          <a:pt x="18072" y="41832"/>
                        </a:cubicBezTo>
                        <a:cubicBezTo>
                          <a:pt x="18887" y="29143"/>
                          <a:pt x="29815" y="18705"/>
                          <a:pt x="39111" y="12572"/>
                        </a:cubicBezTo>
                        <a:close/>
                        <a:moveTo>
                          <a:pt x="42756" y="1"/>
                        </a:moveTo>
                        <a:cubicBezTo>
                          <a:pt x="37117" y="1"/>
                          <a:pt x="30461" y="1944"/>
                          <a:pt x="23715" y="5657"/>
                        </a:cubicBezTo>
                        <a:cubicBezTo>
                          <a:pt x="15103" y="10354"/>
                          <a:pt x="7862" y="17172"/>
                          <a:pt x="4306" y="23892"/>
                        </a:cubicBezTo>
                        <a:cubicBezTo>
                          <a:pt x="0" y="32014"/>
                          <a:pt x="1240" y="39810"/>
                          <a:pt x="7731" y="45225"/>
                        </a:cubicBezTo>
                        <a:cubicBezTo>
                          <a:pt x="8971" y="46269"/>
                          <a:pt x="10471" y="47019"/>
                          <a:pt x="12167" y="47476"/>
                        </a:cubicBezTo>
                        <a:cubicBezTo>
                          <a:pt x="12363" y="48911"/>
                          <a:pt x="12657" y="50314"/>
                          <a:pt x="13081" y="51716"/>
                        </a:cubicBezTo>
                        <a:cubicBezTo>
                          <a:pt x="13460" y="53070"/>
                          <a:pt x="14692" y="53951"/>
                          <a:pt x="16014" y="53951"/>
                        </a:cubicBezTo>
                        <a:cubicBezTo>
                          <a:pt x="16285" y="53951"/>
                          <a:pt x="16560" y="53914"/>
                          <a:pt x="16832" y="53837"/>
                        </a:cubicBezTo>
                        <a:cubicBezTo>
                          <a:pt x="18463" y="53380"/>
                          <a:pt x="19409" y="51684"/>
                          <a:pt x="18952" y="50053"/>
                        </a:cubicBezTo>
                        <a:cubicBezTo>
                          <a:pt x="18757" y="49368"/>
                          <a:pt x="18594" y="48650"/>
                          <a:pt x="18463" y="47932"/>
                        </a:cubicBezTo>
                        <a:cubicBezTo>
                          <a:pt x="19246" y="47867"/>
                          <a:pt x="20061" y="47737"/>
                          <a:pt x="20877" y="47574"/>
                        </a:cubicBezTo>
                        <a:cubicBezTo>
                          <a:pt x="26227" y="46497"/>
                          <a:pt x="31185" y="43627"/>
                          <a:pt x="34871" y="39484"/>
                        </a:cubicBezTo>
                        <a:cubicBezTo>
                          <a:pt x="38981" y="34852"/>
                          <a:pt x="40188" y="29861"/>
                          <a:pt x="41362" y="25066"/>
                        </a:cubicBezTo>
                        <a:cubicBezTo>
                          <a:pt x="42732" y="19520"/>
                          <a:pt x="44102" y="13812"/>
                          <a:pt x="50072" y="7614"/>
                        </a:cubicBezTo>
                        <a:cubicBezTo>
                          <a:pt x="52290" y="5298"/>
                          <a:pt x="51148" y="1547"/>
                          <a:pt x="48180" y="699"/>
                        </a:cubicBezTo>
                        <a:cubicBezTo>
                          <a:pt x="46517" y="231"/>
                          <a:pt x="44697" y="1"/>
                          <a:pt x="42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aphicFrame>
        <p:nvGraphicFramePr>
          <p:cNvPr id="300" name="Google Shape;300;p31"/>
          <p:cNvGraphicFramePr/>
          <p:nvPr/>
        </p:nvGraphicFramePr>
        <p:xfrm>
          <a:off x="752888" y="1104625"/>
          <a:ext cx="3000000" cy="3000000"/>
        </p:xfrm>
        <a:graphic>
          <a:graphicData uri="http://schemas.openxmlformats.org/drawingml/2006/table">
            <a:tbl>
              <a:tblPr>
                <a:noFill/>
                <a:tableStyleId>{001B7295-4AC2-4605-B7D4-D6DC69575250}</a:tableStyleId>
              </a:tblPr>
              <a:tblGrid>
                <a:gridCol w="2570575"/>
                <a:gridCol w="2533825"/>
                <a:gridCol w="2533825"/>
              </a:tblGrid>
              <a:tr h="4092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Short term</a:t>
                      </a:r>
                      <a:endParaRPr b="1">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latin typeface="Times New Roman"/>
                          <a:ea typeface="Times New Roman"/>
                          <a:cs typeface="Times New Roman"/>
                          <a:sym typeface="Times New Roman"/>
                        </a:rPr>
                        <a:t>                    </a:t>
                      </a:r>
                      <a:r>
                        <a:rPr b="1" lang="en">
                          <a:latin typeface="Times New Roman"/>
                          <a:ea typeface="Times New Roman"/>
                          <a:cs typeface="Times New Roman"/>
                          <a:sym typeface="Times New Roman"/>
                        </a:rPr>
                        <a:t>Mid term</a:t>
                      </a:r>
                      <a:endParaRPr b="1">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100"/>
                        <a:t>                      </a:t>
                      </a:r>
                      <a:r>
                        <a:rPr b="1" lang="en">
                          <a:latin typeface="Times New Roman"/>
                          <a:ea typeface="Times New Roman"/>
                          <a:cs typeface="Times New Roman"/>
                          <a:sym typeface="Times New Roman"/>
                        </a:rPr>
                        <a:t>Long term</a:t>
                      </a:r>
                      <a:endParaRPr b="1">
                        <a:latin typeface="Times New Roman"/>
                        <a:ea typeface="Times New Roman"/>
                        <a:cs typeface="Times New Roman"/>
                        <a:sym typeface="Times New Roman"/>
                      </a:endParaRPr>
                    </a:p>
                  </a:txBody>
                  <a:tcPr marT="63500" marB="63500" marR="63500" marL="63500"/>
                </a:tc>
              </a:tr>
              <a:tr h="128145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Utility scale companies boosting up the adoption percentage of the solar integration by setting them up at transmission level</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Utility scale companies would set up solar panels at distribution levels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Complete residential ownership at the distribution level</a:t>
                      </a:r>
                      <a:endParaRPr sz="1200">
                        <a:latin typeface="Times New Roman"/>
                        <a:ea typeface="Times New Roman"/>
                        <a:cs typeface="Times New Roman"/>
                        <a:sym typeface="Times New Roman"/>
                      </a:endParaRPr>
                    </a:p>
                  </a:txBody>
                  <a:tcPr marT="63500" marB="63500" marR="63500" marL="63500"/>
                </a:tc>
              </a:tr>
              <a:tr h="388575">
                <a:tc gridSpan="3">
                  <a:txBody>
                    <a:bodyPr/>
                    <a:lstStyle/>
                    <a:p>
                      <a:pPr indent="0" lvl="0" marL="0" rtl="0" algn="ctr">
                        <a:spcBef>
                          <a:spcPts val="0"/>
                        </a:spcBef>
                        <a:spcAft>
                          <a:spcPts val="0"/>
                        </a:spcAft>
                        <a:buNone/>
                      </a:pPr>
                      <a:r>
                        <a:rPr lang="en" sz="1100"/>
                        <a:t>                               </a:t>
                      </a:r>
                      <a:r>
                        <a:rPr lang="en" sz="1200">
                          <a:latin typeface="Times New Roman"/>
                          <a:ea typeface="Times New Roman"/>
                          <a:cs typeface="Times New Roman"/>
                          <a:sym typeface="Times New Roman"/>
                        </a:rPr>
                        <a:t> Making the power grid suitable for DER owners</a:t>
                      </a:r>
                      <a:endParaRPr sz="1200">
                        <a:latin typeface="Times New Roman"/>
                        <a:ea typeface="Times New Roman"/>
                        <a:cs typeface="Times New Roman"/>
                        <a:sym typeface="Times New Roman"/>
                      </a:endParaRPr>
                    </a:p>
                  </a:txBody>
                  <a:tcPr marT="63500" marB="63500" marR="63500" marL="63500"/>
                </a:tc>
                <a:tc hMerge="1"/>
                <a:tc hMerge="1"/>
              </a:tr>
              <a:tr h="150465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R&amp;D into solar mainly by private players boosting efficiency, affordability, adoption and manufacturing capabilities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100"/>
                    </a:p>
                  </a:txBody>
                  <a:tcPr marT="63500" marB="63500" marR="63500" marL="63500"/>
                </a:tc>
                <a:tc>
                  <a:txBody>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Profit sharing model</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Low cost setup + Profit distribution between the two</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Full cost setup(DERs)</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t/>
                      </a:r>
                      <a:endParaRPr sz="1100"/>
                    </a:p>
                  </a:txBody>
                  <a:tcPr marT="63500" marB="63500" marR="63500" marL="63500"/>
                </a:tc>
              </a:tr>
            </a:tbl>
          </a:graphicData>
        </a:graphic>
      </p:graphicFrame>
      <p:sp>
        <p:nvSpPr>
          <p:cNvPr id="301" name="Google Shape;301;p31"/>
          <p:cNvSpPr txBox="1"/>
          <p:nvPr/>
        </p:nvSpPr>
        <p:spPr>
          <a:xfrm>
            <a:off x="752900" y="262700"/>
            <a:ext cx="7638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dk1"/>
                </a:solidFill>
                <a:latin typeface="Times New Roman"/>
                <a:ea typeface="Times New Roman"/>
                <a:cs typeface="Times New Roman"/>
                <a:sym typeface="Times New Roman"/>
              </a:rPr>
              <a:t>Overview of Solar Policies </a:t>
            </a:r>
            <a:endParaRPr b="1" sz="25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2"/>
          <p:cNvSpPr/>
          <p:nvPr/>
        </p:nvSpPr>
        <p:spPr>
          <a:xfrm>
            <a:off x="341726" y="3798492"/>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Solar Policies and Strategies</a:t>
            </a:r>
            <a:endParaRPr b="1">
              <a:latin typeface="Times New Roman"/>
              <a:ea typeface="Times New Roman"/>
              <a:cs typeface="Times New Roman"/>
              <a:sym typeface="Times New Roman"/>
            </a:endParaRPr>
          </a:p>
        </p:txBody>
      </p:sp>
      <p:sp>
        <p:nvSpPr>
          <p:cNvPr id="308" name="Google Shape;308;p32"/>
          <p:cNvSpPr/>
          <p:nvPr/>
        </p:nvSpPr>
        <p:spPr>
          <a:xfrm>
            <a:off x="680453" y="3998813"/>
            <a:ext cx="541691" cy="531294"/>
          </a:xfrm>
          <a:custGeom>
            <a:rect b="b" l="l" r="r" t="t"/>
            <a:pathLst>
              <a:path extrusionOk="0" h="208760" w="212845">
                <a:moveTo>
                  <a:pt x="106561" y="1"/>
                </a:moveTo>
                <a:cubicBezTo>
                  <a:pt x="100499" y="1"/>
                  <a:pt x="94403" y="527"/>
                  <a:pt x="88335" y="1592"/>
                </a:cubicBezTo>
                <a:cubicBezTo>
                  <a:pt x="86671" y="1853"/>
                  <a:pt x="85562" y="3452"/>
                  <a:pt x="85856" y="5115"/>
                </a:cubicBezTo>
                <a:cubicBezTo>
                  <a:pt x="86089" y="6599"/>
                  <a:pt x="87385" y="7642"/>
                  <a:pt x="88843" y="7642"/>
                </a:cubicBezTo>
                <a:cubicBezTo>
                  <a:pt x="89020" y="7642"/>
                  <a:pt x="89199" y="7626"/>
                  <a:pt x="89379" y="7594"/>
                </a:cubicBezTo>
                <a:cubicBezTo>
                  <a:pt x="95065" y="6603"/>
                  <a:pt x="100778" y="6113"/>
                  <a:pt x="106459" y="6113"/>
                </a:cubicBezTo>
                <a:cubicBezTo>
                  <a:pt x="124894" y="6113"/>
                  <a:pt x="142986" y="11272"/>
                  <a:pt x="158696" y="21197"/>
                </a:cubicBezTo>
                <a:cubicBezTo>
                  <a:pt x="159916" y="21961"/>
                  <a:pt x="161306" y="22334"/>
                  <a:pt x="162696" y="22334"/>
                </a:cubicBezTo>
                <a:cubicBezTo>
                  <a:pt x="164687" y="22334"/>
                  <a:pt x="166676" y="21567"/>
                  <a:pt x="168156" y="20088"/>
                </a:cubicBezTo>
                <a:lnTo>
                  <a:pt x="176833" y="11411"/>
                </a:lnTo>
                <a:cubicBezTo>
                  <a:pt x="177219" y="11058"/>
                  <a:pt x="177632" y="10899"/>
                  <a:pt x="178011" y="10899"/>
                </a:cubicBezTo>
                <a:cubicBezTo>
                  <a:pt x="178752" y="10899"/>
                  <a:pt x="179366" y="11505"/>
                  <a:pt x="179410" y="12455"/>
                </a:cubicBezTo>
                <a:lnTo>
                  <a:pt x="179442" y="49152"/>
                </a:lnTo>
                <a:cubicBezTo>
                  <a:pt x="179442" y="49968"/>
                  <a:pt x="178757" y="50653"/>
                  <a:pt x="177942" y="50653"/>
                </a:cubicBezTo>
                <a:lnTo>
                  <a:pt x="141179" y="50751"/>
                </a:lnTo>
                <a:cubicBezTo>
                  <a:pt x="139711" y="50685"/>
                  <a:pt x="139124" y="49283"/>
                  <a:pt x="140135" y="48174"/>
                </a:cubicBezTo>
                <a:lnTo>
                  <a:pt x="147181" y="41128"/>
                </a:lnTo>
                <a:cubicBezTo>
                  <a:pt x="150769" y="37572"/>
                  <a:pt x="149791" y="31309"/>
                  <a:pt x="145354" y="28993"/>
                </a:cubicBezTo>
                <a:cubicBezTo>
                  <a:pt x="133336" y="22785"/>
                  <a:pt x="119794" y="19549"/>
                  <a:pt x="106212" y="19549"/>
                </a:cubicBezTo>
                <a:cubicBezTo>
                  <a:pt x="102026" y="19549"/>
                  <a:pt x="97835" y="19857"/>
                  <a:pt x="93685" y="20479"/>
                </a:cubicBezTo>
                <a:cubicBezTo>
                  <a:pt x="75450" y="23252"/>
                  <a:pt x="58977" y="31635"/>
                  <a:pt x="46027" y="44814"/>
                </a:cubicBezTo>
                <a:cubicBezTo>
                  <a:pt x="28706" y="62428"/>
                  <a:pt x="20029" y="86763"/>
                  <a:pt x="22247" y="111521"/>
                </a:cubicBezTo>
                <a:cubicBezTo>
                  <a:pt x="22410" y="113544"/>
                  <a:pt x="21725" y="115534"/>
                  <a:pt x="20290" y="116969"/>
                </a:cubicBezTo>
                <a:cubicBezTo>
                  <a:pt x="18986" y="118273"/>
                  <a:pt x="17325" y="118957"/>
                  <a:pt x="15585" y="118957"/>
                </a:cubicBezTo>
                <a:cubicBezTo>
                  <a:pt x="14802" y="118957"/>
                  <a:pt x="14002" y="118818"/>
                  <a:pt x="13211" y="118535"/>
                </a:cubicBezTo>
                <a:cubicBezTo>
                  <a:pt x="10732" y="117654"/>
                  <a:pt x="9101" y="115534"/>
                  <a:pt x="8873" y="112924"/>
                </a:cubicBezTo>
                <a:cubicBezTo>
                  <a:pt x="6231" y="83925"/>
                  <a:pt x="16441" y="55546"/>
                  <a:pt x="36796" y="35060"/>
                </a:cubicBezTo>
                <a:cubicBezTo>
                  <a:pt x="47821" y="23970"/>
                  <a:pt x="60869" y="15880"/>
                  <a:pt x="75646" y="11020"/>
                </a:cubicBezTo>
                <a:cubicBezTo>
                  <a:pt x="77244" y="10498"/>
                  <a:pt x="78125" y="8769"/>
                  <a:pt x="77603" y="7170"/>
                </a:cubicBezTo>
                <a:cubicBezTo>
                  <a:pt x="77183" y="5884"/>
                  <a:pt x="75982" y="5063"/>
                  <a:pt x="74696" y="5063"/>
                </a:cubicBezTo>
                <a:cubicBezTo>
                  <a:pt x="74383" y="5063"/>
                  <a:pt x="74066" y="5111"/>
                  <a:pt x="73754" y="5213"/>
                </a:cubicBezTo>
                <a:cubicBezTo>
                  <a:pt x="58064" y="10367"/>
                  <a:pt x="44168" y="18946"/>
                  <a:pt x="32457" y="30722"/>
                </a:cubicBezTo>
                <a:cubicBezTo>
                  <a:pt x="10798" y="52545"/>
                  <a:pt x="0" y="82685"/>
                  <a:pt x="2773" y="113479"/>
                </a:cubicBezTo>
                <a:cubicBezTo>
                  <a:pt x="3230" y="118437"/>
                  <a:pt x="6426" y="122579"/>
                  <a:pt x="11124" y="124276"/>
                </a:cubicBezTo>
                <a:cubicBezTo>
                  <a:pt x="12592" y="124830"/>
                  <a:pt x="14092" y="125059"/>
                  <a:pt x="15560" y="125059"/>
                </a:cubicBezTo>
                <a:cubicBezTo>
                  <a:pt x="18887" y="125059"/>
                  <a:pt x="22149" y="123754"/>
                  <a:pt x="24628" y="121275"/>
                </a:cubicBezTo>
                <a:cubicBezTo>
                  <a:pt x="27303" y="118567"/>
                  <a:pt x="28673" y="114816"/>
                  <a:pt x="28314" y="110967"/>
                </a:cubicBezTo>
                <a:cubicBezTo>
                  <a:pt x="26292" y="88002"/>
                  <a:pt x="34316" y="65429"/>
                  <a:pt x="50398" y="49087"/>
                </a:cubicBezTo>
                <a:cubicBezTo>
                  <a:pt x="62402" y="36887"/>
                  <a:pt x="77668" y="29091"/>
                  <a:pt x="94598" y="26547"/>
                </a:cubicBezTo>
                <a:cubicBezTo>
                  <a:pt x="98477" y="25958"/>
                  <a:pt x="102394" y="25667"/>
                  <a:pt x="106308" y="25667"/>
                </a:cubicBezTo>
                <a:cubicBezTo>
                  <a:pt x="118884" y="25667"/>
                  <a:pt x="131421" y="28669"/>
                  <a:pt x="142517" y="34441"/>
                </a:cubicBezTo>
                <a:cubicBezTo>
                  <a:pt x="143528" y="34930"/>
                  <a:pt x="143626" y="35941"/>
                  <a:pt x="142843" y="36789"/>
                </a:cubicBezTo>
                <a:lnTo>
                  <a:pt x="135797" y="43868"/>
                </a:lnTo>
                <a:cubicBezTo>
                  <a:pt x="131132" y="48532"/>
                  <a:pt x="134329" y="56850"/>
                  <a:pt x="141179" y="56850"/>
                </a:cubicBezTo>
                <a:lnTo>
                  <a:pt x="177942" y="56785"/>
                </a:lnTo>
                <a:cubicBezTo>
                  <a:pt x="182150" y="56785"/>
                  <a:pt x="185575" y="53327"/>
                  <a:pt x="185575" y="49152"/>
                </a:cubicBezTo>
                <a:lnTo>
                  <a:pt x="185542" y="12455"/>
                </a:lnTo>
                <a:cubicBezTo>
                  <a:pt x="185564" y="7880"/>
                  <a:pt x="181678" y="4892"/>
                  <a:pt x="177738" y="4892"/>
                </a:cubicBezTo>
                <a:cubicBezTo>
                  <a:pt x="175864" y="4892"/>
                  <a:pt x="173977" y="5568"/>
                  <a:pt x="172494" y="7073"/>
                </a:cubicBezTo>
                <a:lnTo>
                  <a:pt x="163817" y="15782"/>
                </a:lnTo>
                <a:cubicBezTo>
                  <a:pt x="163526" y="16073"/>
                  <a:pt x="163131" y="16226"/>
                  <a:pt x="162741" y="16226"/>
                </a:cubicBezTo>
                <a:cubicBezTo>
                  <a:pt x="162477" y="16226"/>
                  <a:pt x="162215" y="16156"/>
                  <a:pt x="161991" y="16010"/>
                </a:cubicBezTo>
                <a:cubicBezTo>
                  <a:pt x="145307" y="5478"/>
                  <a:pt x="126115" y="1"/>
                  <a:pt x="106561" y="1"/>
                </a:cubicBezTo>
                <a:close/>
                <a:moveTo>
                  <a:pt x="91662" y="47782"/>
                </a:moveTo>
                <a:lnTo>
                  <a:pt x="91662" y="47782"/>
                </a:lnTo>
                <a:cubicBezTo>
                  <a:pt x="105199" y="52610"/>
                  <a:pt x="116747" y="60928"/>
                  <a:pt x="124282" y="71301"/>
                </a:cubicBezTo>
                <a:cubicBezTo>
                  <a:pt x="131556" y="81315"/>
                  <a:pt x="134557" y="92276"/>
                  <a:pt x="132731" y="102192"/>
                </a:cubicBezTo>
                <a:cubicBezTo>
                  <a:pt x="131785" y="107476"/>
                  <a:pt x="128392" y="117001"/>
                  <a:pt x="116910" y="125809"/>
                </a:cubicBezTo>
                <a:cubicBezTo>
                  <a:pt x="117562" y="117426"/>
                  <a:pt x="117073" y="107966"/>
                  <a:pt x="115638" y="99452"/>
                </a:cubicBezTo>
                <a:cubicBezTo>
                  <a:pt x="117204" y="97984"/>
                  <a:pt x="118574" y="96353"/>
                  <a:pt x="119683" y="94526"/>
                </a:cubicBezTo>
                <a:cubicBezTo>
                  <a:pt x="122521" y="89894"/>
                  <a:pt x="123140" y="85295"/>
                  <a:pt x="123140" y="82229"/>
                </a:cubicBezTo>
                <a:cubicBezTo>
                  <a:pt x="123140" y="80532"/>
                  <a:pt x="121803" y="79162"/>
                  <a:pt x="120107" y="79162"/>
                </a:cubicBezTo>
                <a:lnTo>
                  <a:pt x="120074" y="79162"/>
                </a:lnTo>
                <a:cubicBezTo>
                  <a:pt x="118410" y="79162"/>
                  <a:pt x="117040" y="80500"/>
                  <a:pt x="117040" y="82196"/>
                </a:cubicBezTo>
                <a:cubicBezTo>
                  <a:pt x="117008" y="84610"/>
                  <a:pt x="116323" y="88622"/>
                  <a:pt x="114072" y="91982"/>
                </a:cubicBezTo>
                <a:cubicBezTo>
                  <a:pt x="112082" y="83990"/>
                  <a:pt x="109179" y="76259"/>
                  <a:pt x="105363" y="68789"/>
                </a:cubicBezTo>
                <a:cubicBezTo>
                  <a:pt x="104833" y="67730"/>
                  <a:pt x="103751" y="67126"/>
                  <a:pt x="102633" y="67126"/>
                </a:cubicBezTo>
                <a:cubicBezTo>
                  <a:pt x="102166" y="67126"/>
                  <a:pt x="101694" y="67231"/>
                  <a:pt x="101252" y="67452"/>
                </a:cubicBezTo>
                <a:cubicBezTo>
                  <a:pt x="99752" y="68235"/>
                  <a:pt x="99165" y="70061"/>
                  <a:pt x="99915" y="71562"/>
                </a:cubicBezTo>
                <a:cubicBezTo>
                  <a:pt x="104873" y="81217"/>
                  <a:pt x="108200" y="91395"/>
                  <a:pt x="109864" y="101931"/>
                </a:cubicBezTo>
                <a:cubicBezTo>
                  <a:pt x="109342" y="101409"/>
                  <a:pt x="108788" y="100952"/>
                  <a:pt x="108233" y="100463"/>
                </a:cubicBezTo>
                <a:cubicBezTo>
                  <a:pt x="104319" y="97103"/>
                  <a:pt x="99980" y="94265"/>
                  <a:pt x="95283" y="92015"/>
                </a:cubicBezTo>
                <a:cubicBezTo>
                  <a:pt x="94858" y="91802"/>
                  <a:pt x="94404" y="91702"/>
                  <a:pt x="93955" y="91702"/>
                </a:cubicBezTo>
                <a:cubicBezTo>
                  <a:pt x="92821" y="91702"/>
                  <a:pt x="91720" y="92342"/>
                  <a:pt x="91206" y="93417"/>
                </a:cubicBezTo>
                <a:cubicBezTo>
                  <a:pt x="90488" y="94950"/>
                  <a:pt x="91108" y="96777"/>
                  <a:pt x="92641" y="97527"/>
                </a:cubicBezTo>
                <a:cubicBezTo>
                  <a:pt x="96849" y="99517"/>
                  <a:pt x="100731" y="102094"/>
                  <a:pt x="104253" y="105095"/>
                </a:cubicBezTo>
                <a:cubicBezTo>
                  <a:pt x="106700" y="107183"/>
                  <a:pt x="108918" y="109499"/>
                  <a:pt x="110941" y="112011"/>
                </a:cubicBezTo>
                <a:cubicBezTo>
                  <a:pt x="111267" y="117654"/>
                  <a:pt x="111104" y="123004"/>
                  <a:pt x="110582" y="128060"/>
                </a:cubicBezTo>
                <a:cubicBezTo>
                  <a:pt x="102949" y="125939"/>
                  <a:pt x="85138" y="119513"/>
                  <a:pt x="81159" y="105487"/>
                </a:cubicBezTo>
                <a:cubicBezTo>
                  <a:pt x="79528" y="99680"/>
                  <a:pt x="79789" y="89079"/>
                  <a:pt x="84127" y="78608"/>
                </a:cubicBezTo>
                <a:cubicBezTo>
                  <a:pt x="84975" y="76520"/>
                  <a:pt x="85888" y="74759"/>
                  <a:pt x="86769" y="73095"/>
                </a:cubicBezTo>
                <a:cubicBezTo>
                  <a:pt x="90945" y="65038"/>
                  <a:pt x="92869" y="57568"/>
                  <a:pt x="91662" y="47782"/>
                </a:cubicBezTo>
                <a:close/>
                <a:moveTo>
                  <a:pt x="90772" y="41318"/>
                </a:moveTo>
                <a:cubicBezTo>
                  <a:pt x="89533" y="41318"/>
                  <a:pt x="88317" y="41747"/>
                  <a:pt x="87324" y="42563"/>
                </a:cubicBezTo>
                <a:cubicBezTo>
                  <a:pt x="85888" y="43770"/>
                  <a:pt x="85171" y="45629"/>
                  <a:pt x="85464" y="47521"/>
                </a:cubicBezTo>
                <a:cubicBezTo>
                  <a:pt x="86639" y="55480"/>
                  <a:pt x="84812" y="63603"/>
                  <a:pt x="81354" y="70257"/>
                </a:cubicBezTo>
                <a:cubicBezTo>
                  <a:pt x="80408" y="72051"/>
                  <a:pt x="79430" y="73943"/>
                  <a:pt x="78484" y="76259"/>
                </a:cubicBezTo>
                <a:cubicBezTo>
                  <a:pt x="75222" y="84186"/>
                  <a:pt x="72416" y="97005"/>
                  <a:pt x="75287" y="107150"/>
                </a:cubicBezTo>
                <a:cubicBezTo>
                  <a:pt x="77766" y="115892"/>
                  <a:pt x="84812" y="123428"/>
                  <a:pt x="95707" y="128908"/>
                </a:cubicBezTo>
                <a:cubicBezTo>
                  <a:pt x="101187" y="131648"/>
                  <a:pt x="106504" y="133311"/>
                  <a:pt x="109734" y="134192"/>
                </a:cubicBezTo>
                <a:cubicBezTo>
                  <a:pt x="107776" y="146033"/>
                  <a:pt x="103993" y="155852"/>
                  <a:pt x="100470" y="163061"/>
                </a:cubicBezTo>
                <a:cubicBezTo>
                  <a:pt x="99719" y="164561"/>
                  <a:pt x="100339" y="166388"/>
                  <a:pt x="101872" y="167138"/>
                </a:cubicBezTo>
                <a:cubicBezTo>
                  <a:pt x="102296" y="167367"/>
                  <a:pt x="102753" y="167464"/>
                  <a:pt x="103210" y="167464"/>
                </a:cubicBezTo>
                <a:cubicBezTo>
                  <a:pt x="104351" y="167464"/>
                  <a:pt x="105428" y="166812"/>
                  <a:pt x="105950" y="165736"/>
                </a:cubicBezTo>
                <a:cubicBezTo>
                  <a:pt x="109799" y="157874"/>
                  <a:pt x="113974" y="147012"/>
                  <a:pt x="115997" y="133899"/>
                </a:cubicBezTo>
                <a:cubicBezTo>
                  <a:pt x="123662" y="128973"/>
                  <a:pt x="135895" y="118893"/>
                  <a:pt x="138765" y="103301"/>
                </a:cubicBezTo>
                <a:cubicBezTo>
                  <a:pt x="140886" y="91721"/>
                  <a:pt x="137493" y="79065"/>
                  <a:pt x="129208" y="67680"/>
                </a:cubicBezTo>
                <a:cubicBezTo>
                  <a:pt x="120726" y="56035"/>
                  <a:pt x="107711" y="46771"/>
                  <a:pt x="92543" y="41617"/>
                </a:cubicBezTo>
                <a:cubicBezTo>
                  <a:pt x="91962" y="41416"/>
                  <a:pt x="91365" y="41318"/>
                  <a:pt x="90772" y="41318"/>
                </a:cubicBezTo>
                <a:close/>
                <a:moveTo>
                  <a:pt x="195445" y="69232"/>
                </a:moveTo>
                <a:cubicBezTo>
                  <a:pt x="192089" y="69232"/>
                  <a:pt x="188869" y="70552"/>
                  <a:pt x="186390" y="73030"/>
                </a:cubicBezTo>
                <a:cubicBezTo>
                  <a:pt x="183194" y="76227"/>
                  <a:pt x="181921" y="80924"/>
                  <a:pt x="183030" y="85262"/>
                </a:cubicBezTo>
                <a:cubicBezTo>
                  <a:pt x="187238" y="101833"/>
                  <a:pt x="185868" y="119676"/>
                  <a:pt x="179181" y="135497"/>
                </a:cubicBezTo>
                <a:cubicBezTo>
                  <a:pt x="178496" y="137030"/>
                  <a:pt x="179247" y="138824"/>
                  <a:pt x="180780" y="139477"/>
                </a:cubicBezTo>
                <a:cubicBezTo>
                  <a:pt x="181176" y="139650"/>
                  <a:pt x="181587" y="139731"/>
                  <a:pt x="181991" y="139731"/>
                </a:cubicBezTo>
                <a:cubicBezTo>
                  <a:pt x="183181" y="139731"/>
                  <a:pt x="184305" y="139023"/>
                  <a:pt x="184792" y="137878"/>
                </a:cubicBezTo>
                <a:cubicBezTo>
                  <a:pt x="192034" y="120851"/>
                  <a:pt x="193501" y="101605"/>
                  <a:pt x="188967" y="83762"/>
                </a:cubicBezTo>
                <a:cubicBezTo>
                  <a:pt x="188380" y="81478"/>
                  <a:pt x="189065" y="79032"/>
                  <a:pt x="190729" y="77368"/>
                </a:cubicBezTo>
                <a:cubicBezTo>
                  <a:pt x="192017" y="76056"/>
                  <a:pt x="193722" y="75359"/>
                  <a:pt x="195479" y="75359"/>
                </a:cubicBezTo>
                <a:cubicBezTo>
                  <a:pt x="196080" y="75359"/>
                  <a:pt x="196687" y="75441"/>
                  <a:pt x="197285" y="75607"/>
                </a:cubicBezTo>
                <a:cubicBezTo>
                  <a:pt x="199634" y="76259"/>
                  <a:pt x="201363" y="78021"/>
                  <a:pt x="201950" y="80337"/>
                </a:cubicBezTo>
                <a:cubicBezTo>
                  <a:pt x="206615" y="98636"/>
                  <a:pt x="205897" y="117850"/>
                  <a:pt x="199895" y="135856"/>
                </a:cubicBezTo>
                <a:cubicBezTo>
                  <a:pt x="193730" y="154319"/>
                  <a:pt x="182345" y="170368"/>
                  <a:pt x="166981" y="182241"/>
                </a:cubicBezTo>
                <a:cubicBezTo>
                  <a:pt x="149904" y="195426"/>
                  <a:pt x="128778" y="202629"/>
                  <a:pt x="107238" y="202629"/>
                </a:cubicBezTo>
                <a:cubicBezTo>
                  <a:pt x="106396" y="202629"/>
                  <a:pt x="105553" y="202618"/>
                  <a:pt x="104710" y="202596"/>
                </a:cubicBezTo>
                <a:cubicBezTo>
                  <a:pt x="82626" y="202074"/>
                  <a:pt x="61195" y="194017"/>
                  <a:pt x="44363" y="179990"/>
                </a:cubicBezTo>
                <a:cubicBezTo>
                  <a:pt x="42991" y="178836"/>
                  <a:pt x="41267" y="178256"/>
                  <a:pt x="39535" y="178256"/>
                </a:cubicBezTo>
                <a:cubicBezTo>
                  <a:pt x="37890" y="178256"/>
                  <a:pt x="36237" y="178779"/>
                  <a:pt x="34871" y="179827"/>
                </a:cubicBezTo>
                <a:lnTo>
                  <a:pt x="25118" y="187297"/>
                </a:lnTo>
                <a:cubicBezTo>
                  <a:pt x="24765" y="187545"/>
                  <a:pt x="24401" y="187659"/>
                  <a:pt x="24066" y="187659"/>
                </a:cubicBezTo>
                <a:cubicBezTo>
                  <a:pt x="23255" y="187659"/>
                  <a:pt x="22611" y="186989"/>
                  <a:pt x="22704" y="185927"/>
                </a:cubicBezTo>
                <a:lnTo>
                  <a:pt x="27499" y="149523"/>
                </a:lnTo>
                <a:cubicBezTo>
                  <a:pt x="27620" y="148768"/>
                  <a:pt x="28273" y="148208"/>
                  <a:pt x="29043" y="148208"/>
                </a:cubicBezTo>
                <a:cubicBezTo>
                  <a:pt x="29104" y="148208"/>
                  <a:pt x="29166" y="148212"/>
                  <a:pt x="29228" y="148219"/>
                </a:cubicBezTo>
                <a:lnTo>
                  <a:pt x="65632" y="152981"/>
                </a:lnTo>
                <a:cubicBezTo>
                  <a:pt x="67132" y="153242"/>
                  <a:pt x="67458" y="154677"/>
                  <a:pt x="66349" y="155656"/>
                </a:cubicBezTo>
                <a:lnTo>
                  <a:pt x="58423" y="161723"/>
                </a:lnTo>
                <a:cubicBezTo>
                  <a:pt x="54410" y="164757"/>
                  <a:pt x="54476" y="171085"/>
                  <a:pt x="58651" y="173988"/>
                </a:cubicBezTo>
                <a:cubicBezTo>
                  <a:pt x="72759" y="183870"/>
                  <a:pt x="89993" y="189233"/>
                  <a:pt x="107338" y="189233"/>
                </a:cubicBezTo>
                <a:cubicBezTo>
                  <a:pt x="107799" y="189233"/>
                  <a:pt x="108261" y="189229"/>
                  <a:pt x="108722" y="189222"/>
                </a:cubicBezTo>
                <a:cubicBezTo>
                  <a:pt x="127153" y="188863"/>
                  <a:pt x="144572" y="182698"/>
                  <a:pt x="159120" y="171346"/>
                </a:cubicBezTo>
                <a:cubicBezTo>
                  <a:pt x="166460" y="165605"/>
                  <a:pt x="172755" y="158788"/>
                  <a:pt x="177811" y="151024"/>
                </a:cubicBezTo>
                <a:cubicBezTo>
                  <a:pt x="178725" y="149589"/>
                  <a:pt x="178333" y="147697"/>
                  <a:pt x="176931" y="146783"/>
                </a:cubicBezTo>
                <a:cubicBezTo>
                  <a:pt x="176408" y="146439"/>
                  <a:pt x="175825" y="146276"/>
                  <a:pt x="175250" y="146276"/>
                </a:cubicBezTo>
                <a:cubicBezTo>
                  <a:pt x="174247" y="146276"/>
                  <a:pt x="173271" y="146772"/>
                  <a:pt x="172690" y="147664"/>
                </a:cubicBezTo>
                <a:cubicBezTo>
                  <a:pt x="167993" y="154873"/>
                  <a:pt x="162154" y="161201"/>
                  <a:pt x="155369" y="166518"/>
                </a:cubicBezTo>
                <a:cubicBezTo>
                  <a:pt x="141864" y="177055"/>
                  <a:pt x="125685" y="182796"/>
                  <a:pt x="108592" y="183089"/>
                </a:cubicBezTo>
                <a:cubicBezTo>
                  <a:pt x="108132" y="183097"/>
                  <a:pt x="107673" y="183102"/>
                  <a:pt x="107213" y="183102"/>
                </a:cubicBezTo>
                <a:cubicBezTo>
                  <a:pt x="91170" y="183102"/>
                  <a:pt x="75206" y="178130"/>
                  <a:pt x="62141" y="168965"/>
                </a:cubicBezTo>
                <a:cubicBezTo>
                  <a:pt x="61260" y="168345"/>
                  <a:pt x="61260" y="167334"/>
                  <a:pt x="62141" y="166584"/>
                </a:cubicBezTo>
                <a:lnTo>
                  <a:pt x="70068" y="160484"/>
                </a:lnTo>
                <a:cubicBezTo>
                  <a:pt x="75385" y="156471"/>
                  <a:pt x="72873" y="147697"/>
                  <a:pt x="66414" y="146914"/>
                </a:cubicBezTo>
                <a:lnTo>
                  <a:pt x="30011" y="142151"/>
                </a:lnTo>
                <a:cubicBezTo>
                  <a:pt x="29673" y="142107"/>
                  <a:pt x="29338" y="142085"/>
                  <a:pt x="29006" y="142085"/>
                </a:cubicBezTo>
                <a:cubicBezTo>
                  <a:pt x="25234" y="142085"/>
                  <a:pt x="21941" y="144903"/>
                  <a:pt x="21432" y="148741"/>
                </a:cubicBezTo>
                <a:lnTo>
                  <a:pt x="16637" y="185144"/>
                </a:lnTo>
                <a:cubicBezTo>
                  <a:pt x="16245" y="188211"/>
                  <a:pt x="17713" y="191179"/>
                  <a:pt x="20388" y="192712"/>
                </a:cubicBezTo>
                <a:cubicBezTo>
                  <a:pt x="21574" y="193407"/>
                  <a:pt x="22889" y="193748"/>
                  <a:pt x="24201" y="193748"/>
                </a:cubicBezTo>
                <a:cubicBezTo>
                  <a:pt x="25847" y="193748"/>
                  <a:pt x="27489" y="193210"/>
                  <a:pt x="28869" y="192158"/>
                </a:cubicBezTo>
                <a:lnTo>
                  <a:pt x="38590" y="184688"/>
                </a:lnTo>
                <a:cubicBezTo>
                  <a:pt x="38867" y="184459"/>
                  <a:pt x="39201" y="184345"/>
                  <a:pt x="39532" y="184345"/>
                </a:cubicBezTo>
                <a:cubicBezTo>
                  <a:pt x="39862" y="184345"/>
                  <a:pt x="40188" y="184459"/>
                  <a:pt x="40449" y="184688"/>
                </a:cubicBezTo>
                <a:cubicBezTo>
                  <a:pt x="58325" y="199595"/>
                  <a:pt x="81093" y="208141"/>
                  <a:pt x="104547" y="208729"/>
                </a:cubicBezTo>
                <a:cubicBezTo>
                  <a:pt x="105395" y="208749"/>
                  <a:pt x="106244" y="208760"/>
                  <a:pt x="107091" y="208760"/>
                </a:cubicBezTo>
                <a:cubicBezTo>
                  <a:pt x="130001" y="208760"/>
                  <a:pt x="152550" y="201130"/>
                  <a:pt x="170700" y="187069"/>
                </a:cubicBezTo>
                <a:cubicBezTo>
                  <a:pt x="187075" y="174445"/>
                  <a:pt x="199145" y="157417"/>
                  <a:pt x="205701" y="137813"/>
                </a:cubicBezTo>
                <a:cubicBezTo>
                  <a:pt x="212095" y="118665"/>
                  <a:pt x="212845" y="98278"/>
                  <a:pt x="207887" y="78836"/>
                </a:cubicBezTo>
                <a:cubicBezTo>
                  <a:pt x="206745" y="74335"/>
                  <a:pt x="203385" y="70942"/>
                  <a:pt x="198916" y="69703"/>
                </a:cubicBezTo>
                <a:cubicBezTo>
                  <a:pt x="197759" y="69386"/>
                  <a:pt x="196594" y="69232"/>
                  <a:pt x="195445" y="692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
          <p:cNvSpPr txBox="1"/>
          <p:nvPr/>
        </p:nvSpPr>
        <p:spPr>
          <a:xfrm>
            <a:off x="1582050" y="4017900"/>
            <a:ext cx="3060300" cy="590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Gradual integration from transmission level to distribution level, which will be achieved by implementing policies in three different phases!</a:t>
            </a:r>
            <a:endParaRPr sz="1200">
              <a:solidFill>
                <a:schemeClr val="dk1"/>
              </a:solidFill>
              <a:latin typeface="Times New Roman"/>
              <a:ea typeface="Times New Roman"/>
              <a:cs typeface="Times New Roman"/>
              <a:sym typeface="Times New Roman"/>
            </a:endParaRPr>
          </a:p>
        </p:txBody>
      </p:sp>
      <p:sp>
        <p:nvSpPr>
          <p:cNvPr id="310" name="Google Shape;310;p32"/>
          <p:cNvSpPr/>
          <p:nvPr/>
        </p:nvSpPr>
        <p:spPr>
          <a:xfrm>
            <a:off x="1235601" y="2522567"/>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a:off x="341714" y="1246617"/>
            <a:ext cx="1120994" cy="93192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32"/>
          <p:cNvGrpSpPr/>
          <p:nvPr/>
        </p:nvGrpSpPr>
        <p:grpSpPr>
          <a:xfrm>
            <a:off x="667008" y="1493621"/>
            <a:ext cx="568581" cy="447116"/>
            <a:chOff x="1186925" y="798750"/>
            <a:chExt cx="5225925" cy="4109525"/>
          </a:xfrm>
        </p:grpSpPr>
        <p:sp>
          <p:nvSpPr>
            <p:cNvPr id="313" name="Google Shape;313;p32"/>
            <p:cNvSpPr/>
            <p:nvPr/>
          </p:nvSpPr>
          <p:spPr>
            <a:xfrm>
              <a:off x="4825875" y="798750"/>
              <a:ext cx="352350" cy="152600"/>
            </a:xfrm>
            <a:custGeom>
              <a:rect b="b" l="l" r="r" t="t"/>
              <a:pathLst>
                <a:path extrusionOk="0" h="6104" w="14094">
                  <a:moveTo>
                    <a:pt x="3064" y="1"/>
                  </a:moveTo>
                  <a:cubicBezTo>
                    <a:pt x="1373" y="1"/>
                    <a:pt x="1" y="1373"/>
                    <a:pt x="1" y="3040"/>
                  </a:cubicBezTo>
                  <a:cubicBezTo>
                    <a:pt x="1" y="4731"/>
                    <a:pt x="1373" y="6103"/>
                    <a:pt x="3064" y="6103"/>
                  </a:cubicBezTo>
                  <a:lnTo>
                    <a:pt x="11029" y="6103"/>
                  </a:lnTo>
                  <a:cubicBezTo>
                    <a:pt x="12721" y="6103"/>
                    <a:pt x="14093" y="4731"/>
                    <a:pt x="14093" y="3040"/>
                  </a:cubicBezTo>
                  <a:cubicBezTo>
                    <a:pt x="14093" y="1373"/>
                    <a:pt x="12721" y="1"/>
                    <a:pt x="1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a:off x="1186925" y="798750"/>
              <a:ext cx="5225925" cy="4109525"/>
            </a:xfrm>
            <a:custGeom>
              <a:rect b="b" l="l" r="r" t="t"/>
              <a:pathLst>
                <a:path extrusionOk="0" h="164381" w="209037">
                  <a:moveTo>
                    <a:pt x="76787" y="6103"/>
                  </a:moveTo>
                  <a:lnTo>
                    <a:pt x="74900" y="22230"/>
                  </a:lnTo>
                  <a:lnTo>
                    <a:pt x="32181" y="22230"/>
                  </a:lnTo>
                  <a:lnTo>
                    <a:pt x="37597" y="6103"/>
                  </a:lnTo>
                  <a:close/>
                  <a:moveTo>
                    <a:pt x="125804" y="6103"/>
                  </a:moveTo>
                  <a:lnTo>
                    <a:pt x="127692" y="22230"/>
                  </a:lnTo>
                  <a:lnTo>
                    <a:pt x="81027" y="22230"/>
                  </a:lnTo>
                  <a:lnTo>
                    <a:pt x="82939" y="6103"/>
                  </a:lnTo>
                  <a:close/>
                  <a:moveTo>
                    <a:pt x="74164" y="28333"/>
                  </a:moveTo>
                  <a:lnTo>
                    <a:pt x="70660" y="57915"/>
                  </a:lnTo>
                  <a:lnTo>
                    <a:pt x="20147" y="57915"/>
                  </a:lnTo>
                  <a:lnTo>
                    <a:pt x="30122" y="28333"/>
                  </a:lnTo>
                  <a:close/>
                  <a:moveTo>
                    <a:pt x="128402" y="28333"/>
                  </a:moveTo>
                  <a:lnTo>
                    <a:pt x="131858" y="57915"/>
                  </a:lnTo>
                  <a:lnTo>
                    <a:pt x="76811" y="57915"/>
                  </a:lnTo>
                  <a:lnTo>
                    <a:pt x="80316" y="28333"/>
                  </a:lnTo>
                  <a:close/>
                  <a:moveTo>
                    <a:pt x="178915" y="28333"/>
                  </a:moveTo>
                  <a:lnTo>
                    <a:pt x="188866" y="57915"/>
                  </a:lnTo>
                  <a:lnTo>
                    <a:pt x="138010" y="57915"/>
                  </a:lnTo>
                  <a:lnTo>
                    <a:pt x="134554" y="28333"/>
                  </a:lnTo>
                  <a:close/>
                  <a:moveTo>
                    <a:pt x="69949" y="63993"/>
                  </a:moveTo>
                  <a:lnTo>
                    <a:pt x="66199" y="95609"/>
                  </a:lnTo>
                  <a:lnTo>
                    <a:pt x="7452" y="95609"/>
                  </a:lnTo>
                  <a:lnTo>
                    <a:pt x="18088" y="63993"/>
                  </a:lnTo>
                  <a:close/>
                  <a:moveTo>
                    <a:pt x="132569" y="64017"/>
                  </a:moveTo>
                  <a:lnTo>
                    <a:pt x="136270" y="95609"/>
                  </a:lnTo>
                  <a:lnTo>
                    <a:pt x="72351" y="95609"/>
                  </a:lnTo>
                  <a:lnTo>
                    <a:pt x="76076" y="64017"/>
                  </a:lnTo>
                  <a:close/>
                  <a:moveTo>
                    <a:pt x="190924" y="63993"/>
                  </a:moveTo>
                  <a:lnTo>
                    <a:pt x="201586" y="95609"/>
                  </a:lnTo>
                  <a:lnTo>
                    <a:pt x="142421" y="95609"/>
                  </a:lnTo>
                  <a:lnTo>
                    <a:pt x="138721" y="63993"/>
                  </a:lnTo>
                  <a:close/>
                  <a:moveTo>
                    <a:pt x="107766" y="120020"/>
                  </a:moveTo>
                  <a:lnTo>
                    <a:pt x="107766" y="138941"/>
                  </a:lnTo>
                  <a:lnTo>
                    <a:pt x="100855" y="138941"/>
                  </a:lnTo>
                  <a:lnTo>
                    <a:pt x="100855" y="120020"/>
                  </a:lnTo>
                  <a:close/>
                  <a:moveTo>
                    <a:pt x="117643" y="145043"/>
                  </a:moveTo>
                  <a:cubicBezTo>
                    <a:pt x="122741" y="145043"/>
                    <a:pt x="126883" y="149210"/>
                    <a:pt x="126883" y="154308"/>
                  </a:cubicBezTo>
                  <a:lnTo>
                    <a:pt x="126883" y="158278"/>
                  </a:lnTo>
                  <a:lnTo>
                    <a:pt x="81738" y="158278"/>
                  </a:lnTo>
                  <a:lnTo>
                    <a:pt x="81738" y="154308"/>
                  </a:lnTo>
                  <a:cubicBezTo>
                    <a:pt x="81738" y="149210"/>
                    <a:pt x="85880" y="145043"/>
                    <a:pt x="90978" y="145043"/>
                  </a:cubicBezTo>
                  <a:close/>
                  <a:moveTo>
                    <a:pt x="35416" y="1"/>
                  </a:moveTo>
                  <a:cubicBezTo>
                    <a:pt x="34093" y="1"/>
                    <a:pt x="32941" y="834"/>
                    <a:pt x="32524" y="2084"/>
                  </a:cubicBezTo>
                  <a:lnTo>
                    <a:pt x="295" y="97692"/>
                  </a:lnTo>
                  <a:cubicBezTo>
                    <a:pt x="1" y="98624"/>
                    <a:pt x="148" y="99653"/>
                    <a:pt x="712" y="100437"/>
                  </a:cubicBezTo>
                  <a:cubicBezTo>
                    <a:pt x="1300" y="101246"/>
                    <a:pt x="2207" y="101712"/>
                    <a:pt x="3187" y="101712"/>
                  </a:cubicBezTo>
                  <a:lnTo>
                    <a:pt x="23750" y="101712"/>
                  </a:lnTo>
                  <a:lnTo>
                    <a:pt x="23750" y="108035"/>
                  </a:lnTo>
                  <a:cubicBezTo>
                    <a:pt x="23750" y="114653"/>
                    <a:pt x="29142" y="120020"/>
                    <a:pt x="35759" y="120020"/>
                  </a:cubicBezTo>
                  <a:lnTo>
                    <a:pt x="65464" y="120020"/>
                  </a:lnTo>
                  <a:cubicBezTo>
                    <a:pt x="67130" y="120020"/>
                    <a:pt x="68503" y="118672"/>
                    <a:pt x="68503" y="116981"/>
                  </a:cubicBezTo>
                  <a:cubicBezTo>
                    <a:pt x="68503" y="115290"/>
                    <a:pt x="67130" y="113917"/>
                    <a:pt x="65464" y="113917"/>
                  </a:cubicBezTo>
                  <a:lnTo>
                    <a:pt x="35759" y="113917"/>
                  </a:lnTo>
                  <a:cubicBezTo>
                    <a:pt x="32500" y="113917"/>
                    <a:pt x="29853" y="111270"/>
                    <a:pt x="29853" y="108035"/>
                  </a:cubicBezTo>
                  <a:lnTo>
                    <a:pt x="29853" y="101712"/>
                  </a:lnTo>
                  <a:lnTo>
                    <a:pt x="178768" y="101712"/>
                  </a:lnTo>
                  <a:lnTo>
                    <a:pt x="178768" y="108035"/>
                  </a:lnTo>
                  <a:cubicBezTo>
                    <a:pt x="178768" y="111270"/>
                    <a:pt x="176121" y="113917"/>
                    <a:pt x="172861" y="113917"/>
                  </a:cubicBezTo>
                  <a:lnTo>
                    <a:pt x="78478" y="113917"/>
                  </a:lnTo>
                  <a:cubicBezTo>
                    <a:pt x="76787" y="113917"/>
                    <a:pt x="75414" y="115290"/>
                    <a:pt x="75414" y="116981"/>
                  </a:cubicBezTo>
                  <a:cubicBezTo>
                    <a:pt x="75414" y="118672"/>
                    <a:pt x="76787" y="120020"/>
                    <a:pt x="78478" y="120020"/>
                  </a:cubicBezTo>
                  <a:lnTo>
                    <a:pt x="94752" y="120020"/>
                  </a:lnTo>
                  <a:lnTo>
                    <a:pt x="94752" y="138941"/>
                  </a:lnTo>
                  <a:lnTo>
                    <a:pt x="90978" y="138941"/>
                  </a:lnTo>
                  <a:cubicBezTo>
                    <a:pt x="82522" y="138941"/>
                    <a:pt x="75635" y="145828"/>
                    <a:pt x="75635" y="154308"/>
                  </a:cubicBezTo>
                  <a:lnTo>
                    <a:pt x="75635" y="158278"/>
                  </a:lnTo>
                  <a:lnTo>
                    <a:pt x="53455" y="158278"/>
                  </a:lnTo>
                  <a:cubicBezTo>
                    <a:pt x="51763" y="158278"/>
                    <a:pt x="50391" y="159651"/>
                    <a:pt x="50391" y="161317"/>
                  </a:cubicBezTo>
                  <a:cubicBezTo>
                    <a:pt x="50391" y="163008"/>
                    <a:pt x="51763" y="164381"/>
                    <a:pt x="53455" y="164381"/>
                  </a:cubicBezTo>
                  <a:lnTo>
                    <a:pt x="155166" y="164381"/>
                  </a:lnTo>
                  <a:cubicBezTo>
                    <a:pt x="156857" y="164381"/>
                    <a:pt x="158230" y="163008"/>
                    <a:pt x="158230" y="161317"/>
                  </a:cubicBezTo>
                  <a:cubicBezTo>
                    <a:pt x="158230" y="159651"/>
                    <a:pt x="156857" y="158278"/>
                    <a:pt x="155166" y="158278"/>
                  </a:cubicBezTo>
                  <a:lnTo>
                    <a:pt x="132986" y="158278"/>
                  </a:lnTo>
                  <a:lnTo>
                    <a:pt x="132986" y="154308"/>
                  </a:lnTo>
                  <a:cubicBezTo>
                    <a:pt x="132986" y="145828"/>
                    <a:pt x="126099" y="138941"/>
                    <a:pt x="117643" y="138941"/>
                  </a:cubicBezTo>
                  <a:lnTo>
                    <a:pt x="113869" y="138941"/>
                  </a:lnTo>
                  <a:lnTo>
                    <a:pt x="113869" y="120020"/>
                  </a:lnTo>
                  <a:lnTo>
                    <a:pt x="172861" y="120020"/>
                  </a:lnTo>
                  <a:cubicBezTo>
                    <a:pt x="179479" y="120020"/>
                    <a:pt x="184871" y="114653"/>
                    <a:pt x="184871" y="108035"/>
                  </a:cubicBezTo>
                  <a:lnTo>
                    <a:pt x="184871" y="101712"/>
                  </a:lnTo>
                  <a:lnTo>
                    <a:pt x="205826" y="101712"/>
                  </a:lnTo>
                  <a:cubicBezTo>
                    <a:pt x="206806" y="101712"/>
                    <a:pt x="207737" y="101246"/>
                    <a:pt x="208301" y="100437"/>
                  </a:cubicBezTo>
                  <a:cubicBezTo>
                    <a:pt x="208889" y="99653"/>
                    <a:pt x="209036" y="98624"/>
                    <a:pt x="208718" y="97692"/>
                  </a:cubicBezTo>
                  <a:lnTo>
                    <a:pt x="176513" y="2084"/>
                  </a:lnTo>
                  <a:cubicBezTo>
                    <a:pt x="176096" y="834"/>
                    <a:pt x="174920" y="1"/>
                    <a:pt x="173621" y="1"/>
                  </a:cubicBezTo>
                  <a:lnTo>
                    <a:pt x="169675" y="1"/>
                  </a:lnTo>
                  <a:cubicBezTo>
                    <a:pt x="168009" y="1"/>
                    <a:pt x="166636" y="1373"/>
                    <a:pt x="166636" y="3040"/>
                  </a:cubicBezTo>
                  <a:cubicBezTo>
                    <a:pt x="166636" y="4731"/>
                    <a:pt x="168009" y="6103"/>
                    <a:pt x="169675" y="6103"/>
                  </a:cubicBezTo>
                  <a:lnTo>
                    <a:pt x="171415" y="6103"/>
                  </a:lnTo>
                  <a:lnTo>
                    <a:pt x="176856" y="22230"/>
                  </a:lnTo>
                  <a:lnTo>
                    <a:pt x="133843" y="22230"/>
                  </a:lnTo>
                  <a:lnTo>
                    <a:pt x="131956" y="6103"/>
                  </a:lnTo>
                  <a:lnTo>
                    <a:pt x="135485" y="6103"/>
                  </a:lnTo>
                  <a:cubicBezTo>
                    <a:pt x="137177" y="6103"/>
                    <a:pt x="138549" y="4731"/>
                    <a:pt x="138549" y="3040"/>
                  </a:cubicBezTo>
                  <a:cubicBezTo>
                    <a:pt x="138549" y="1373"/>
                    <a:pt x="137177" y="1"/>
                    <a:pt x="135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32"/>
          <p:cNvSpPr txBox="1"/>
          <p:nvPr/>
        </p:nvSpPr>
        <p:spPr>
          <a:xfrm>
            <a:off x="1582058" y="1368475"/>
            <a:ext cx="3280800" cy="590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b="1" lang="en" sz="1200">
                <a:solidFill>
                  <a:schemeClr val="dk1"/>
                </a:solidFill>
                <a:highlight>
                  <a:srgbClr val="FFFFFF"/>
                </a:highlight>
                <a:latin typeface="Times New Roman"/>
                <a:ea typeface="Times New Roman"/>
                <a:cs typeface="Times New Roman"/>
                <a:sym typeface="Times New Roman"/>
              </a:rPr>
              <a:t>National Solar Mission (NSM)</a:t>
            </a:r>
            <a:r>
              <a:rPr lang="en" sz="1200">
                <a:solidFill>
                  <a:schemeClr val="dk1"/>
                </a:solidFill>
                <a:highlight>
                  <a:srgbClr val="FFFFFF"/>
                </a:highlight>
                <a:latin typeface="Times New Roman"/>
                <a:ea typeface="Times New Roman"/>
                <a:cs typeface="Times New Roman"/>
                <a:sym typeface="Times New Roman"/>
              </a:rPr>
              <a:t> visions India as a global leader in solar energy. </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rgbClr val="000000"/>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Targets installing 100 GW grid-connected solar power plants by the year 2022.</a:t>
            </a:r>
            <a:endParaRPr sz="1200">
              <a:solidFill>
                <a:schemeClr val="dk1"/>
              </a:solidFill>
              <a:latin typeface="Times New Roman"/>
              <a:ea typeface="Times New Roman"/>
              <a:cs typeface="Times New Roman"/>
              <a:sym typeface="Times New Roman"/>
            </a:endParaRPr>
          </a:p>
        </p:txBody>
      </p:sp>
      <p:sp>
        <p:nvSpPr>
          <p:cNvPr id="316" name="Google Shape;316;p32"/>
          <p:cNvSpPr txBox="1"/>
          <p:nvPr/>
        </p:nvSpPr>
        <p:spPr>
          <a:xfrm>
            <a:off x="2431500" y="2583475"/>
            <a:ext cx="2698200" cy="590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b="1" lang="en" sz="1200">
                <a:solidFill>
                  <a:schemeClr val="dk1"/>
                </a:solidFill>
                <a:latin typeface="Times New Roman"/>
                <a:ea typeface="Times New Roman"/>
                <a:cs typeface="Times New Roman"/>
                <a:sym typeface="Times New Roman"/>
              </a:rPr>
              <a:t>INDCs</a:t>
            </a:r>
            <a:r>
              <a:rPr lang="en" sz="1200">
                <a:solidFill>
                  <a:schemeClr val="dk1"/>
                </a:solidFill>
                <a:latin typeface="Times New Roman"/>
                <a:ea typeface="Times New Roman"/>
                <a:cs typeface="Times New Roman"/>
                <a:sym typeface="Times New Roman"/>
              </a:rPr>
              <a:t> target is 40% installed capacity by non-fossil sources which will be made possible by NSM. </a:t>
            </a:r>
            <a:endParaRPr sz="1200">
              <a:solidFill>
                <a:schemeClr val="dk1"/>
              </a:solidFill>
              <a:latin typeface="Times New Roman"/>
              <a:ea typeface="Times New Roman"/>
              <a:cs typeface="Times New Roman"/>
              <a:sym typeface="Times New Roman"/>
            </a:endParaRPr>
          </a:p>
        </p:txBody>
      </p:sp>
      <p:sp>
        <p:nvSpPr>
          <p:cNvPr id="317" name="Google Shape;317;p32"/>
          <p:cNvSpPr/>
          <p:nvPr/>
        </p:nvSpPr>
        <p:spPr>
          <a:xfrm>
            <a:off x="1582059" y="2721061"/>
            <a:ext cx="541753" cy="522963"/>
          </a:xfrm>
          <a:custGeom>
            <a:rect b="b" l="l" r="r" t="t"/>
            <a:pathLst>
              <a:path extrusionOk="0" h="201527" w="208768">
                <a:moveTo>
                  <a:pt x="70328" y="6101"/>
                </a:moveTo>
                <a:lnTo>
                  <a:pt x="70328" y="32066"/>
                </a:lnTo>
                <a:lnTo>
                  <a:pt x="56824" y="32066"/>
                </a:lnTo>
                <a:cubicBezTo>
                  <a:pt x="49974" y="32066"/>
                  <a:pt x="44363" y="26456"/>
                  <a:pt x="44363" y="19605"/>
                </a:cubicBezTo>
                <a:lnTo>
                  <a:pt x="44363" y="18562"/>
                </a:lnTo>
                <a:cubicBezTo>
                  <a:pt x="44363" y="11679"/>
                  <a:pt x="49974" y="6101"/>
                  <a:pt x="56824" y="6101"/>
                </a:cubicBezTo>
                <a:close/>
                <a:moveTo>
                  <a:pt x="74765" y="65436"/>
                </a:moveTo>
                <a:cubicBezTo>
                  <a:pt x="76559" y="65436"/>
                  <a:pt x="78027" y="66904"/>
                  <a:pt x="78027" y="68698"/>
                </a:cubicBezTo>
                <a:cubicBezTo>
                  <a:pt x="78027" y="70492"/>
                  <a:pt x="76559" y="71960"/>
                  <a:pt x="74765" y="71960"/>
                </a:cubicBezTo>
                <a:lnTo>
                  <a:pt x="65174" y="71960"/>
                </a:lnTo>
                <a:cubicBezTo>
                  <a:pt x="61293" y="71960"/>
                  <a:pt x="57541" y="73135"/>
                  <a:pt x="54345" y="75385"/>
                </a:cubicBezTo>
                <a:lnTo>
                  <a:pt x="44330" y="82333"/>
                </a:lnTo>
                <a:cubicBezTo>
                  <a:pt x="41949" y="83997"/>
                  <a:pt x="39176" y="84845"/>
                  <a:pt x="36273" y="84845"/>
                </a:cubicBezTo>
                <a:lnTo>
                  <a:pt x="34088" y="84845"/>
                </a:lnTo>
                <a:cubicBezTo>
                  <a:pt x="26292" y="84845"/>
                  <a:pt x="19996" y="78517"/>
                  <a:pt x="19996" y="70753"/>
                </a:cubicBezTo>
                <a:lnTo>
                  <a:pt x="19996" y="68698"/>
                </a:lnTo>
                <a:cubicBezTo>
                  <a:pt x="19996" y="66904"/>
                  <a:pt x="21431" y="65436"/>
                  <a:pt x="23225" y="65436"/>
                </a:cubicBezTo>
                <a:close/>
                <a:moveTo>
                  <a:pt x="148290" y="85824"/>
                </a:moveTo>
                <a:lnTo>
                  <a:pt x="157358" y="110713"/>
                </a:lnTo>
                <a:lnTo>
                  <a:pt x="147246" y="114399"/>
                </a:lnTo>
                <a:lnTo>
                  <a:pt x="138210" y="89510"/>
                </a:lnTo>
                <a:cubicBezTo>
                  <a:pt x="148225" y="85856"/>
                  <a:pt x="147572" y="86085"/>
                  <a:pt x="148290" y="85824"/>
                </a:cubicBezTo>
                <a:close/>
                <a:moveTo>
                  <a:pt x="52877" y="83834"/>
                </a:moveTo>
                <a:cubicBezTo>
                  <a:pt x="56759" y="86476"/>
                  <a:pt x="62076" y="90162"/>
                  <a:pt x="64261" y="91695"/>
                </a:cubicBezTo>
                <a:cubicBezTo>
                  <a:pt x="70557" y="96099"/>
                  <a:pt x="75156" y="102590"/>
                  <a:pt x="77146" y="110028"/>
                </a:cubicBezTo>
                <a:lnTo>
                  <a:pt x="87911" y="150215"/>
                </a:lnTo>
                <a:lnTo>
                  <a:pt x="82854" y="150215"/>
                </a:lnTo>
                <a:lnTo>
                  <a:pt x="73232" y="114366"/>
                </a:lnTo>
                <a:cubicBezTo>
                  <a:pt x="73232" y="114366"/>
                  <a:pt x="73232" y="114333"/>
                  <a:pt x="73232" y="114333"/>
                </a:cubicBezTo>
                <a:lnTo>
                  <a:pt x="72416" y="111300"/>
                </a:lnTo>
                <a:cubicBezTo>
                  <a:pt x="70720" y="104972"/>
                  <a:pt x="66838" y="99426"/>
                  <a:pt x="61456" y="95707"/>
                </a:cubicBezTo>
                <a:cubicBezTo>
                  <a:pt x="56661" y="92348"/>
                  <a:pt x="52355" y="89379"/>
                  <a:pt x="48636" y="86802"/>
                </a:cubicBezTo>
                <a:lnTo>
                  <a:pt x="52877" y="83834"/>
                </a:lnTo>
                <a:close/>
                <a:moveTo>
                  <a:pt x="135275" y="99361"/>
                </a:moveTo>
                <a:lnTo>
                  <a:pt x="138700" y="108723"/>
                </a:lnTo>
                <a:lnTo>
                  <a:pt x="136155" y="109669"/>
                </a:lnTo>
                <a:cubicBezTo>
                  <a:pt x="134133" y="110419"/>
                  <a:pt x="132437" y="111985"/>
                  <a:pt x="131589" y="114007"/>
                </a:cubicBezTo>
                <a:lnTo>
                  <a:pt x="111919" y="159903"/>
                </a:lnTo>
                <a:cubicBezTo>
                  <a:pt x="109016" y="166623"/>
                  <a:pt x="102426" y="170962"/>
                  <a:pt x="95120" y="170962"/>
                </a:cubicBezTo>
                <a:lnTo>
                  <a:pt x="37904" y="170962"/>
                </a:lnTo>
                <a:cubicBezTo>
                  <a:pt x="33925" y="170962"/>
                  <a:pt x="30663" y="167732"/>
                  <a:pt x="30565" y="163785"/>
                </a:cubicBezTo>
                <a:cubicBezTo>
                  <a:pt x="30500" y="159675"/>
                  <a:pt x="34055" y="156315"/>
                  <a:pt x="38133" y="156315"/>
                </a:cubicBezTo>
                <a:lnTo>
                  <a:pt x="96816" y="156315"/>
                </a:lnTo>
                <a:cubicBezTo>
                  <a:pt x="100306" y="156315"/>
                  <a:pt x="103438" y="154260"/>
                  <a:pt x="104840" y="151031"/>
                </a:cubicBezTo>
                <a:lnTo>
                  <a:pt x="123792" y="106798"/>
                </a:lnTo>
                <a:cubicBezTo>
                  <a:pt x="124836" y="104319"/>
                  <a:pt x="126891" y="102395"/>
                  <a:pt x="129403" y="101481"/>
                </a:cubicBezTo>
                <a:lnTo>
                  <a:pt x="135275" y="99361"/>
                </a:lnTo>
                <a:close/>
                <a:moveTo>
                  <a:pt x="170863" y="156315"/>
                </a:moveTo>
                <a:cubicBezTo>
                  <a:pt x="174908" y="156315"/>
                  <a:pt x="178202" y="159610"/>
                  <a:pt x="178202" y="163655"/>
                </a:cubicBezTo>
                <a:cubicBezTo>
                  <a:pt x="178202" y="167667"/>
                  <a:pt x="174908" y="170962"/>
                  <a:pt x="170863" y="170962"/>
                </a:cubicBezTo>
                <a:cubicBezTo>
                  <a:pt x="166851" y="170962"/>
                  <a:pt x="163556" y="167667"/>
                  <a:pt x="163556" y="163655"/>
                </a:cubicBezTo>
                <a:cubicBezTo>
                  <a:pt x="163556" y="159610"/>
                  <a:pt x="166851" y="156315"/>
                  <a:pt x="170863" y="156315"/>
                </a:cubicBezTo>
                <a:close/>
                <a:moveTo>
                  <a:pt x="37904" y="144083"/>
                </a:moveTo>
                <a:cubicBezTo>
                  <a:pt x="43352" y="144083"/>
                  <a:pt x="48473" y="146366"/>
                  <a:pt x="52094" y="150215"/>
                </a:cubicBezTo>
                <a:lnTo>
                  <a:pt x="38133" y="150215"/>
                </a:lnTo>
                <a:cubicBezTo>
                  <a:pt x="30695" y="150215"/>
                  <a:pt x="24334" y="156283"/>
                  <a:pt x="24465" y="163916"/>
                </a:cubicBezTo>
                <a:cubicBezTo>
                  <a:pt x="24595" y="171157"/>
                  <a:pt x="30630" y="177061"/>
                  <a:pt x="37904" y="177061"/>
                </a:cubicBezTo>
                <a:lnTo>
                  <a:pt x="52094" y="177061"/>
                </a:lnTo>
                <a:cubicBezTo>
                  <a:pt x="48473" y="180943"/>
                  <a:pt x="43352" y="183194"/>
                  <a:pt x="37904" y="183194"/>
                </a:cubicBezTo>
                <a:cubicBezTo>
                  <a:pt x="27107" y="183194"/>
                  <a:pt x="18365" y="174419"/>
                  <a:pt x="18365" y="163655"/>
                </a:cubicBezTo>
                <a:cubicBezTo>
                  <a:pt x="18365" y="152857"/>
                  <a:pt x="27107" y="144083"/>
                  <a:pt x="37904" y="144083"/>
                </a:cubicBezTo>
                <a:close/>
                <a:moveTo>
                  <a:pt x="170892" y="144087"/>
                </a:moveTo>
                <a:cubicBezTo>
                  <a:pt x="181468" y="144087"/>
                  <a:pt x="190435" y="152717"/>
                  <a:pt x="190435" y="163655"/>
                </a:cubicBezTo>
                <a:cubicBezTo>
                  <a:pt x="190435" y="174419"/>
                  <a:pt x="181660" y="183194"/>
                  <a:pt x="170863" y="183194"/>
                </a:cubicBezTo>
                <a:cubicBezTo>
                  <a:pt x="160098" y="183194"/>
                  <a:pt x="151324" y="174419"/>
                  <a:pt x="151324" y="163655"/>
                </a:cubicBezTo>
                <a:cubicBezTo>
                  <a:pt x="151324" y="156283"/>
                  <a:pt x="155401" y="149889"/>
                  <a:pt x="161403" y="146529"/>
                </a:cubicBezTo>
                <a:lnTo>
                  <a:pt x="163556" y="152401"/>
                </a:lnTo>
                <a:cubicBezTo>
                  <a:pt x="159870" y="154782"/>
                  <a:pt x="157423" y="158925"/>
                  <a:pt x="157423" y="163655"/>
                </a:cubicBezTo>
                <a:cubicBezTo>
                  <a:pt x="157423" y="171059"/>
                  <a:pt x="163458" y="177061"/>
                  <a:pt x="170863" y="177061"/>
                </a:cubicBezTo>
                <a:cubicBezTo>
                  <a:pt x="178268" y="177061"/>
                  <a:pt x="184302" y="171059"/>
                  <a:pt x="184302" y="163655"/>
                </a:cubicBezTo>
                <a:cubicBezTo>
                  <a:pt x="184302" y="156199"/>
                  <a:pt x="178226" y="150219"/>
                  <a:pt x="170895" y="150219"/>
                </a:cubicBezTo>
                <a:cubicBezTo>
                  <a:pt x="170368" y="150219"/>
                  <a:pt x="169835" y="150250"/>
                  <a:pt x="169297" y="150313"/>
                </a:cubicBezTo>
                <a:lnTo>
                  <a:pt x="167177" y="144442"/>
                </a:lnTo>
                <a:cubicBezTo>
                  <a:pt x="168429" y="144202"/>
                  <a:pt x="169671" y="144087"/>
                  <a:pt x="170892" y="144087"/>
                </a:cubicBezTo>
                <a:close/>
                <a:moveTo>
                  <a:pt x="56824" y="1"/>
                </a:moveTo>
                <a:cubicBezTo>
                  <a:pt x="47462" y="1"/>
                  <a:pt x="39666" y="6981"/>
                  <a:pt x="38426" y="16017"/>
                </a:cubicBezTo>
                <a:lnTo>
                  <a:pt x="15005" y="16017"/>
                </a:lnTo>
                <a:cubicBezTo>
                  <a:pt x="6752" y="16017"/>
                  <a:pt x="0" y="22769"/>
                  <a:pt x="0" y="31022"/>
                </a:cubicBezTo>
                <a:lnTo>
                  <a:pt x="0" y="103275"/>
                </a:lnTo>
                <a:cubicBezTo>
                  <a:pt x="0" y="111561"/>
                  <a:pt x="6752" y="118313"/>
                  <a:pt x="15005" y="118313"/>
                </a:cubicBezTo>
                <a:lnTo>
                  <a:pt x="67947" y="118313"/>
                </a:lnTo>
                <a:lnTo>
                  <a:pt x="76494" y="150215"/>
                </a:lnTo>
                <a:lnTo>
                  <a:pt x="73329" y="150215"/>
                </a:lnTo>
                <a:cubicBezTo>
                  <a:pt x="70785" y="143528"/>
                  <a:pt x="66316" y="137591"/>
                  <a:pt x="60542" y="133286"/>
                </a:cubicBezTo>
                <a:cubicBezTo>
                  <a:pt x="53953" y="128360"/>
                  <a:pt x="46124" y="125750"/>
                  <a:pt x="37904" y="125750"/>
                </a:cubicBezTo>
                <a:cubicBezTo>
                  <a:pt x="29162" y="125750"/>
                  <a:pt x="20616" y="128817"/>
                  <a:pt x="13863" y="134362"/>
                </a:cubicBezTo>
                <a:cubicBezTo>
                  <a:pt x="12559" y="135438"/>
                  <a:pt x="12363" y="137363"/>
                  <a:pt x="13439" y="138668"/>
                </a:cubicBezTo>
                <a:cubicBezTo>
                  <a:pt x="14047" y="139405"/>
                  <a:pt x="14926" y="139788"/>
                  <a:pt x="15810" y="139788"/>
                </a:cubicBezTo>
                <a:cubicBezTo>
                  <a:pt x="16492" y="139788"/>
                  <a:pt x="17177" y="139560"/>
                  <a:pt x="17745" y="139092"/>
                </a:cubicBezTo>
                <a:cubicBezTo>
                  <a:pt x="23421" y="134427"/>
                  <a:pt x="30565" y="131850"/>
                  <a:pt x="37904" y="131850"/>
                </a:cubicBezTo>
                <a:cubicBezTo>
                  <a:pt x="44787" y="131850"/>
                  <a:pt x="51376" y="134036"/>
                  <a:pt x="56889" y="138179"/>
                </a:cubicBezTo>
                <a:cubicBezTo>
                  <a:pt x="61097" y="141310"/>
                  <a:pt x="64457" y="145485"/>
                  <a:pt x="66675" y="150215"/>
                </a:cubicBezTo>
                <a:lnTo>
                  <a:pt x="59760" y="150215"/>
                </a:lnTo>
                <a:cubicBezTo>
                  <a:pt x="55095" y="142615"/>
                  <a:pt x="46875" y="137983"/>
                  <a:pt x="37904" y="137983"/>
                </a:cubicBezTo>
                <a:cubicBezTo>
                  <a:pt x="23747" y="137983"/>
                  <a:pt x="12232" y="149498"/>
                  <a:pt x="12232" y="163655"/>
                </a:cubicBezTo>
                <a:cubicBezTo>
                  <a:pt x="12232" y="177779"/>
                  <a:pt x="23747" y="189294"/>
                  <a:pt x="37904" y="189294"/>
                </a:cubicBezTo>
                <a:cubicBezTo>
                  <a:pt x="46875" y="189294"/>
                  <a:pt x="55095" y="184662"/>
                  <a:pt x="59760" y="177061"/>
                </a:cubicBezTo>
                <a:lnTo>
                  <a:pt x="66675" y="177061"/>
                </a:lnTo>
                <a:cubicBezTo>
                  <a:pt x="61586" y="187924"/>
                  <a:pt x="50626" y="195426"/>
                  <a:pt x="37904" y="195426"/>
                </a:cubicBezTo>
                <a:cubicBezTo>
                  <a:pt x="20387" y="195426"/>
                  <a:pt x="6133" y="181172"/>
                  <a:pt x="6133" y="163655"/>
                </a:cubicBezTo>
                <a:cubicBezTo>
                  <a:pt x="6133" y="158599"/>
                  <a:pt x="7274" y="153771"/>
                  <a:pt x="9525" y="149302"/>
                </a:cubicBezTo>
                <a:cubicBezTo>
                  <a:pt x="10308" y="147801"/>
                  <a:pt x="9721" y="145942"/>
                  <a:pt x="8188" y="145192"/>
                </a:cubicBezTo>
                <a:cubicBezTo>
                  <a:pt x="7744" y="144961"/>
                  <a:pt x="7273" y="144852"/>
                  <a:pt x="6808" y="144852"/>
                </a:cubicBezTo>
                <a:cubicBezTo>
                  <a:pt x="5699" y="144852"/>
                  <a:pt x="4629" y="145472"/>
                  <a:pt x="4077" y="146529"/>
                </a:cubicBezTo>
                <a:cubicBezTo>
                  <a:pt x="1370" y="151879"/>
                  <a:pt x="0" y="157620"/>
                  <a:pt x="0" y="163655"/>
                </a:cubicBezTo>
                <a:cubicBezTo>
                  <a:pt x="0" y="184531"/>
                  <a:pt x="16995" y="201526"/>
                  <a:pt x="37904" y="201526"/>
                </a:cubicBezTo>
                <a:cubicBezTo>
                  <a:pt x="53986" y="201526"/>
                  <a:pt x="67817" y="191479"/>
                  <a:pt x="73329" y="177061"/>
                </a:cubicBezTo>
                <a:lnTo>
                  <a:pt x="95120" y="177061"/>
                </a:lnTo>
                <a:cubicBezTo>
                  <a:pt x="104905" y="177061"/>
                  <a:pt x="113680" y="171288"/>
                  <a:pt x="117529" y="162317"/>
                </a:cubicBezTo>
                <a:lnTo>
                  <a:pt x="137199" y="116421"/>
                </a:lnTo>
                <a:cubicBezTo>
                  <a:pt x="137395" y="115932"/>
                  <a:pt x="137786" y="115573"/>
                  <a:pt x="138276" y="115410"/>
                </a:cubicBezTo>
                <a:lnTo>
                  <a:pt x="140787" y="114497"/>
                </a:lnTo>
                <a:lnTo>
                  <a:pt x="141864" y="117432"/>
                </a:lnTo>
                <a:cubicBezTo>
                  <a:pt x="142607" y="119482"/>
                  <a:pt x="144557" y="120807"/>
                  <a:pt x="146656" y="120807"/>
                </a:cubicBezTo>
                <a:cubicBezTo>
                  <a:pt x="147230" y="120807"/>
                  <a:pt x="147814" y="120709"/>
                  <a:pt x="148388" y="120499"/>
                </a:cubicBezTo>
                <a:lnTo>
                  <a:pt x="151519" y="119357"/>
                </a:lnTo>
                <a:lnTo>
                  <a:pt x="155107" y="129175"/>
                </a:lnTo>
                <a:cubicBezTo>
                  <a:pt x="142060" y="135178"/>
                  <a:pt x="132959" y="148356"/>
                  <a:pt x="132959" y="163655"/>
                </a:cubicBezTo>
                <a:cubicBezTo>
                  <a:pt x="132959" y="184531"/>
                  <a:pt x="149986" y="201526"/>
                  <a:pt x="170863" y="201526"/>
                </a:cubicBezTo>
                <a:cubicBezTo>
                  <a:pt x="179866" y="201526"/>
                  <a:pt x="188608" y="198297"/>
                  <a:pt x="195458" y="192458"/>
                </a:cubicBezTo>
                <a:cubicBezTo>
                  <a:pt x="196730" y="191349"/>
                  <a:pt x="196894" y="189424"/>
                  <a:pt x="195784" y="188152"/>
                </a:cubicBezTo>
                <a:cubicBezTo>
                  <a:pt x="195191" y="187433"/>
                  <a:pt x="194340" y="187070"/>
                  <a:pt x="193477" y="187070"/>
                </a:cubicBezTo>
                <a:cubicBezTo>
                  <a:pt x="192774" y="187070"/>
                  <a:pt x="192064" y="187310"/>
                  <a:pt x="191479" y="187793"/>
                </a:cubicBezTo>
                <a:cubicBezTo>
                  <a:pt x="185738" y="192719"/>
                  <a:pt x="178431" y="195426"/>
                  <a:pt x="170863" y="195426"/>
                </a:cubicBezTo>
                <a:cubicBezTo>
                  <a:pt x="153346" y="195426"/>
                  <a:pt x="139091" y="181172"/>
                  <a:pt x="139091" y="163655"/>
                </a:cubicBezTo>
                <a:cubicBezTo>
                  <a:pt x="139091" y="150998"/>
                  <a:pt x="146496" y="140071"/>
                  <a:pt x="157195" y="134949"/>
                </a:cubicBezTo>
                <a:lnTo>
                  <a:pt x="159315" y="140756"/>
                </a:lnTo>
                <a:cubicBezTo>
                  <a:pt x="150965" y="144996"/>
                  <a:pt x="145191" y="153640"/>
                  <a:pt x="145191" y="163655"/>
                </a:cubicBezTo>
                <a:cubicBezTo>
                  <a:pt x="145191" y="177779"/>
                  <a:pt x="156706" y="189294"/>
                  <a:pt x="170863" y="189294"/>
                </a:cubicBezTo>
                <a:cubicBezTo>
                  <a:pt x="185020" y="189294"/>
                  <a:pt x="196535" y="177779"/>
                  <a:pt x="196535" y="163655"/>
                </a:cubicBezTo>
                <a:cubicBezTo>
                  <a:pt x="196535" y="149198"/>
                  <a:pt x="184702" y="137957"/>
                  <a:pt x="170914" y="137957"/>
                </a:cubicBezTo>
                <a:cubicBezTo>
                  <a:pt x="168990" y="137957"/>
                  <a:pt x="167029" y="138176"/>
                  <a:pt x="165057" y="138635"/>
                </a:cubicBezTo>
                <a:lnTo>
                  <a:pt x="162936" y="132862"/>
                </a:lnTo>
                <a:cubicBezTo>
                  <a:pt x="165619" y="132170"/>
                  <a:pt x="168293" y="131842"/>
                  <a:pt x="170913" y="131842"/>
                </a:cubicBezTo>
                <a:cubicBezTo>
                  <a:pt x="187941" y="131842"/>
                  <a:pt x="202667" y="145702"/>
                  <a:pt x="202667" y="163655"/>
                </a:cubicBezTo>
                <a:cubicBezTo>
                  <a:pt x="202667" y="168482"/>
                  <a:pt x="201591" y="173114"/>
                  <a:pt x="199503" y="177453"/>
                </a:cubicBezTo>
                <a:cubicBezTo>
                  <a:pt x="198753" y="178953"/>
                  <a:pt x="199405" y="180813"/>
                  <a:pt x="200906" y="181530"/>
                </a:cubicBezTo>
                <a:cubicBezTo>
                  <a:pt x="201340" y="181743"/>
                  <a:pt x="201798" y="181843"/>
                  <a:pt x="202248" y="181843"/>
                </a:cubicBezTo>
                <a:cubicBezTo>
                  <a:pt x="203385" y="181843"/>
                  <a:pt x="204469" y="181203"/>
                  <a:pt x="204983" y="180128"/>
                </a:cubicBezTo>
                <a:cubicBezTo>
                  <a:pt x="207495" y="174941"/>
                  <a:pt x="208767" y="169396"/>
                  <a:pt x="208767" y="163655"/>
                </a:cubicBezTo>
                <a:cubicBezTo>
                  <a:pt x="208767" y="142228"/>
                  <a:pt x="191189" y="125720"/>
                  <a:pt x="170918" y="125720"/>
                </a:cubicBezTo>
                <a:cubicBezTo>
                  <a:pt x="167611" y="125720"/>
                  <a:pt x="164234" y="126159"/>
                  <a:pt x="160849" y="127088"/>
                </a:cubicBezTo>
                <a:lnTo>
                  <a:pt x="157260" y="117269"/>
                </a:lnTo>
                <a:lnTo>
                  <a:pt x="160392" y="116128"/>
                </a:lnTo>
                <a:cubicBezTo>
                  <a:pt x="163034" y="115149"/>
                  <a:pt x="164404" y="112246"/>
                  <a:pt x="163458" y="109604"/>
                </a:cubicBezTo>
                <a:lnTo>
                  <a:pt x="153672" y="82790"/>
                </a:lnTo>
                <a:cubicBezTo>
                  <a:pt x="152929" y="80715"/>
                  <a:pt x="150959" y="79424"/>
                  <a:pt x="148867" y="79424"/>
                </a:cubicBezTo>
                <a:cubicBezTo>
                  <a:pt x="148296" y="79424"/>
                  <a:pt x="147715" y="79521"/>
                  <a:pt x="147148" y="79724"/>
                </a:cubicBezTo>
                <a:lnTo>
                  <a:pt x="144017" y="80865"/>
                </a:lnTo>
                <a:lnTo>
                  <a:pt x="129207" y="40123"/>
                </a:lnTo>
                <a:cubicBezTo>
                  <a:pt x="128458" y="38082"/>
                  <a:pt x="126480" y="36777"/>
                  <a:pt x="124393" y="36777"/>
                </a:cubicBezTo>
                <a:cubicBezTo>
                  <a:pt x="123846" y="36777"/>
                  <a:pt x="123291" y="36867"/>
                  <a:pt x="122749" y="37057"/>
                </a:cubicBezTo>
                <a:lnTo>
                  <a:pt x="111527" y="40906"/>
                </a:lnTo>
                <a:cubicBezTo>
                  <a:pt x="109929" y="41461"/>
                  <a:pt x="109048" y="43190"/>
                  <a:pt x="109603" y="44788"/>
                </a:cubicBezTo>
                <a:cubicBezTo>
                  <a:pt x="110042" y="46054"/>
                  <a:pt x="111219" y="46850"/>
                  <a:pt x="112483" y="46850"/>
                </a:cubicBezTo>
                <a:cubicBezTo>
                  <a:pt x="112815" y="46850"/>
                  <a:pt x="113153" y="46795"/>
                  <a:pt x="113485" y="46680"/>
                </a:cubicBezTo>
                <a:lnTo>
                  <a:pt x="123792" y="43157"/>
                </a:lnTo>
                <a:lnTo>
                  <a:pt x="138276" y="82953"/>
                </a:lnTo>
                <a:lnTo>
                  <a:pt x="135144" y="84095"/>
                </a:lnTo>
                <a:cubicBezTo>
                  <a:pt x="132502" y="85073"/>
                  <a:pt x="131132" y="88009"/>
                  <a:pt x="132110" y="90651"/>
                </a:cubicBezTo>
                <a:lnTo>
                  <a:pt x="133187" y="93587"/>
                </a:lnTo>
                <a:lnTo>
                  <a:pt x="127315" y="95740"/>
                </a:lnTo>
                <a:cubicBezTo>
                  <a:pt x="123238" y="97208"/>
                  <a:pt x="119878" y="100372"/>
                  <a:pt x="118182" y="104384"/>
                </a:cubicBezTo>
                <a:lnTo>
                  <a:pt x="99197" y="148617"/>
                </a:lnTo>
                <a:cubicBezTo>
                  <a:pt x="98806" y="149596"/>
                  <a:pt x="97860" y="150215"/>
                  <a:pt x="96816" y="150215"/>
                </a:cubicBezTo>
                <a:lnTo>
                  <a:pt x="94239" y="150215"/>
                </a:lnTo>
                <a:lnTo>
                  <a:pt x="83050" y="108429"/>
                </a:lnTo>
                <a:cubicBezTo>
                  <a:pt x="80669" y="99622"/>
                  <a:pt x="75254" y="91891"/>
                  <a:pt x="67751" y="86672"/>
                </a:cubicBezTo>
                <a:cubicBezTo>
                  <a:pt x="65892" y="85367"/>
                  <a:pt x="61815" y="82562"/>
                  <a:pt x="58259" y="80115"/>
                </a:cubicBezTo>
                <a:cubicBezTo>
                  <a:pt x="60347" y="78778"/>
                  <a:pt x="62728" y="78093"/>
                  <a:pt x="65174" y="78093"/>
                </a:cubicBezTo>
                <a:lnTo>
                  <a:pt x="74765" y="78093"/>
                </a:lnTo>
                <a:cubicBezTo>
                  <a:pt x="79919" y="78093"/>
                  <a:pt x="84127" y="73885"/>
                  <a:pt x="84127" y="68698"/>
                </a:cubicBezTo>
                <a:cubicBezTo>
                  <a:pt x="84127" y="63544"/>
                  <a:pt x="79919" y="59336"/>
                  <a:pt x="74765" y="59336"/>
                </a:cubicBezTo>
                <a:lnTo>
                  <a:pt x="23225" y="59336"/>
                </a:lnTo>
                <a:cubicBezTo>
                  <a:pt x="18071" y="59336"/>
                  <a:pt x="13863" y="63544"/>
                  <a:pt x="13863" y="68698"/>
                </a:cubicBezTo>
                <a:lnTo>
                  <a:pt x="13863" y="70753"/>
                </a:lnTo>
                <a:cubicBezTo>
                  <a:pt x="13863" y="81909"/>
                  <a:pt x="22932" y="90978"/>
                  <a:pt x="34088" y="90978"/>
                </a:cubicBezTo>
                <a:lnTo>
                  <a:pt x="36273" y="90978"/>
                </a:lnTo>
                <a:cubicBezTo>
                  <a:pt x="38426" y="90978"/>
                  <a:pt x="40514" y="90619"/>
                  <a:pt x="42504" y="89999"/>
                </a:cubicBezTo>
                <a:cubicBezTo>
                  <a:pt x="46810" y="92935"/>
                  <a:pt x="51996" y="96556"/>
                  <a:pt x="57966" y="100731"/>
                </a:cubicBezTo>
                <a:cubicBezTo>
                  <a:pt x="61945" y="103504"/>
                  <a:pt x="64881" y="107548"/>
                  <a:pt x="66284" y="112181"/>
                </a:cubicBezTo>
                <a:lnTo>
                  <a:pt x="15005" y="112181"/>
                </a:lnTo>
                <a:cubicBezTo>
                  <a:pt x="10112" y="112181"/>
                  <a:pt x="6100" y="108201"/>
                  <a:pt x="6100" y="103275"/>
                </a:cubicBezTo>
                <a:lnTo>
                  <a:pt x="6100" y="31022"/>
                </a:lnTo>
                <a:cubicBezTo>
                  <a:pt x="6100" y="26129"/>
                  <a:pt x="10112" y="22150"/>
                  <a:pt x="15005" y="22150"/>
                </a:cubicBezTo>
                <a:lnTo>
                  <a:pt x="38426" y="22150"/>
                </a:lnTo>
                <a:cubicBezTo>
                  <a:pt x="39666" y="31185"/>
                  <a:pt x="47462" y="38166"/>
                  <a:pt x="56824" y="38166"/>
                </a:cubicBezTo>
                <a:lnTo>
                  <a:pt x="70948" y="38166"/>
                </a:lnTo>
                <a:cubicBezTo>
                  <a:pt x="73982" y="38166"/>
                  <a:pt x="76428" y="35720"/>
                  <a:pt x="76428" y="32686"/>
                </a:cubicBezTo>
                <a:lnTo>
                  <a:pt x="76428" y="30827"/>
                </a:lnTo>
                <a:lnTo>
                  <a:pt x="87062" y="30827"/>
                </a:lnTo>
                <a:cubicBezTo>
                  <a:pt x="88759" y="30827"/>
                  <a:pt x="90129" y="29457"/>
                  <a:pt x="90129" y="27793"/>
                </a:cubicBezTo>
                <a:cubicBezTo>
                  <a:pt x="90129" y="26097"/>
                  <a:pt x="88759" y="24727"/>
                  <a:pt x="87062" y="24727"/>
                </a:cubicBezTo>
                <a:lnTo>
                  <a:pt x="76428" y="24727"/>
                </a:lnTo>
                <a:lnTo>
                  <a:pt x="76428" y="13440"/>
                </a:lnTo>
                <a:lnTo>
                  <a:pt x="87062" y="13440"/>
                </a:lnTo>
                <a:cubicBezTo>
                  <a:pt x="88759" y="13440"/>
                  <a:pt x="90129" y="12070"/>
                  <a:pt x="90129" y="10374"/>
                </a:cubicBezTo>
                <a:cubicBezTo>
                  <a:pt x="90129" y="8678"/>
                  <a:pt x="88759" y="7308"/>
                  <a:pt x="87062" y="7308"/>
                </a:cubicBezTo>
                <a:lnTo>
                  <a:pt x="76428" y="7308"/>
                </a:lnTo>
                <a:lnTo>
                  <a:pt x="76428" y="5448"/>
                </a:lnTo>
                <a:cubicBezTo>
                  <a:pt x="76428" y="2447"/>
                  <a:pt x="73982" y="1"/>
                  <a:pt x="70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2"/>
          <p:cNvGrpSpPr/>
          <p:nvPr/>
        </p:nvGrpSpPr>
        <p:grpSpPr>
          <a:xfrm>
            <a:off x="5129694" y="1885598"/>
            <a:ext cx="3725929" cy="2417423"/>
            <a:chOff x="2833392" y="1771591"/>
            <a:chExt cx="3476977" cy="2114611"/>
          </a:xfrm>
        </p:grpSpPr>
        <p:grpSp>
          <p:nvGrpSpPr>
            <p:cNvPr id="319" name="Google Shape;319;p32"/>
            <p:cNvGrpSpPr/>
            <p:nvPr/>
          </p:nvGrpSpPr>
          <p:grpSpPr>
            <a:xfrm>
              <a:off x="2833392" y="1771591"/>
              <a:ext cx="3476977" cy="2114611"/>
              <a:chOff x="2833392" y="1771591"/>
              <a:chExt cx="3476977" cy="2114611"/>
            </a:xfrm>
          </p:grpSpPr>
          <p:grpSp>
            <p:nvGrpSpPr>
              <p:cNvPr id="320" name="Google Shape;320;p32"/>
              <p:cNvGrpSpPr/>
              <p:nvPr/>
            </p:nvGrpSpPr>
            <p:grpSpPr>
              <a:xfrm>
                <a:off x="2833392" y="1771591"/>
                <a:ext cx="3476977" cy="2114611"/>
                <a:chOff x="3953084" y="1192896"/>
                <a:chExt cx="4742842" cy="2884478"/>
              </a:xfrm>
            </p:grpSpPr>
            <p:sp>
              <p:nvSpPr>
                <p:cNvPr id="321" name="Google Shape;321;p32"/>
                <p:cNvSpPr/>
                <p:nvPr/>
              </p:nvSpPr>
              <p:spPr>
                <a:xfrm>
                  <a:off x="3953096" y="1192896"/>
                  <a:ext cx="4742831" cy="2884122"/>
                </a:xfrm>
                <a:custGeom>
                  <a:rect b="b" l="l" r="r" t="t"/>
                  <a:pathLst>
                    <a:path extrusionOk="0" h="154873" w="254717">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rgbClr val="A7E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a:off x="4156290" y="1271028"/>
                  <a:ext cx="1279820" cy="1197223"/>
                </a:xfrm>
                <a:custGeom>
                  <a:rect b="b" l="l" r="r" t="t"/>
                  <a:pathLst>
                    <a:path extrusionOk="0" h="66081" w="70640">
                      <a:moveTo>
                        <a:pt x="35314" y="0"/>
                      </a:moveTo>
                      <a:cubicBezTo>
                        <a:pt x="22580" y="0"/>
                        <a:pt x="11011" y="7313"/>
                        <a:pt x="5502" y="18785"/>
                      </a:cubicBezTo>
                      <a:cubicBezTo>
                        <a:pt x="0" y="30305"/>
                        <a:pt x="1611" y="43983"/>
                        <a:pt x="9666" y="53892"/>
                      </a:cubicBezTo>
                      <a:lnTo>
                        <a:pt x="9666" y="53861"/>
                      </a:lnTo>
                      <a:cubicBezTo>
                        <a:pt x="9666" y="53861"/>
                        <a:pt x="26657" y="55533"/>
                        <a:pt x="35290" y="66081"/>
                      </a:cubicBezTo>
                      <a:cubicBezTo>
                        <a:pt x="35290" y="66081"/>
                        <a:pt x="44200" y="54101"/>
                        <a:pt x="60250" y="54101"/>
                      </a:cubicBezTo>
                      <a:cubicBezTo>
                        <a:pt x="60409" y="54101"/>
                        <a:pt x="60570" y="54102"/>
                        <a:pt x="60731" y="54105"/>
                      </a:cubicBezTo>
                      <a:cubicBezTo>
                        <a:pt x="68877" y="44287"/>
                        <a:pt x="70640" y="30639"/>
                        <a:pt x="65229" y="19059"/>
                      </a:cubicBezTo>
                      <a:cubicBezTo>
                        <a:pt x="59819" y="7478"/>
                        <a:pt x="48238" y="61"/>
                        <a:pt x="35472" y="1"/>
                      </a:cubicBezTo>
                      <a:cubicBezTo>
                        <a:pt x="35419" y="0"/>
                        <a:pt x="35367" y="0"/>
                        <a:pt x="3531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a:off x="4156290" y="1271028"/>
                  <a:ext cx="1279820" cy="1197223"/>
                </a:xfrm>
                <a:custGeom>
                  <a:rect b="b" l="l" r="r" t="t"/>
                  <a:pathLst>
                    <a:path extrusionOk="0" h="66081" w="70640">
                      <a:moveTo>
                        <a:pt x="35314" y="0"/>
                      </a:moveTo>
                      <a:cubicBezTo>
                        <a:pt x="22580" y="0"/>
                        <a:pt x="11011" y="7313"/>
                        <a:pt x="5502" y="18785"/>
                      </a:cubicBezTo>
                      <a:cubicBezTo>
                        <a:pt x="0" y="30305"/>
                        <a:pt x="1611" y="43983"/>
                        <a:pt x="9666" y="53892"/>
                      </a:cubicBezTo>
                      <a:lnTo>
                        <a:pt x="9666" y="53861"/>
                      </a:lnTo>
                      <a:cubicBezTo>
                        <a:pt x="9666" y="53861"/>
                        <a:pt x="26657" y="55533"/>
                        <a:pt x="35290" y="66081"/>
                      </a:cubicBezTo>
                      <a:cubicBezTo>
                        <a:pt x="35290" y="66081"/>
                        <a:pt x="44200" y="54101"/>
                        <a:pt x="60250" y="54101"/>
                      </a:cubicBezTo>
                      <a:cubicBezTo>
                        <a:pt x="60409" y="54101"/>
                        <a:pt x="60570" y="54102"/>
                        <a:pt x="60731" y="54105"/>
                      </a:cubicBezTo>
                      <a:cubicBezTo>
                        <a:pt x="68877" y="44287"/>
                        <a:pt x="70640" y="30639"/>
                        <a:pt x="65229" y="19059"/>
                      </a:cubicBezTo>
                      <a:cubicBezTo>
                        <a:pt x="59819" y="7478"/>
                        <a:pt x="48238" y="61"/>
                        <a:pt x="35472" y="1"/>
                      </a:cubicBezTo>
                      <a:cubicBezTo>
                        <a:pt x="35419" y="0"/>
                        <a:pt x="35367" y="0"/>
                        <a:pt x="35314"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a:off x="4504871" y="1548026"/>
                  <a:ext cx="587061" cy="2529348"/>
                </a:xfrm>
                <a:custGeom>
                  <a:rect b="b" l="l" r="r" t="t"/>
                  <a:pathLst>
                    <a:path extrusionOk="0" h="139608" w="32403">
                      <a:moveTo>
                        <a:pt x="15472" y="0"/>
                      </a:moveTo>
                      <a:lnTo>
                        <a:pt x="15229" y="22919"/>
                      </a:lnTo>
                      <a:cubicBezTo>
                        <a:pt x="9849" y="14712"/>
                        <a:pt x="1" y="12280"/>
                        <a:pt x="1" y="12280"/>
                      </a:cubicBezTo>
                      <a:lnTo>
                        <a:pt x="1" y="12280"/>
                      </a:lnTo>
                      <a:cubicBezTo>
                        <a:pt x="8694" y="15046"/>
                        <a:pt x="14013" y="23253"/>
                        <a:pt x="15229" y="25290"/>
                      </a:cubicBezTo>
                      <a:lnTo>
                        <a:pt x="15138" y="37113"/>
                      </a:lnTo>
                      <a:cubicBezTo>
                        <a:pt x="9727" y="29028"/>
                        <a:pt x="1" y="26627"/>
                        <a:pt x="1" y="26627"/>
                      </a:cubicBezTo>
                      <a:lnTo>
                        <a:pt x="1" y="26627"/>
                      </a:lnTo>
                      <a:cubicBezTo>
                        <a:pt x="8481" y="29302"/>
                        <a:pt x="13740" y="37205"/>
                        <a:pt x="15138" y="39484"/>
                      </a:cubicBezTo>
                      <a:lnTo>
                        <a:pt x="14895" y="139607"/>
                      </a:lnTo>
                      <a:lnTo>
                        <a:pt x="17782" y="139607"/>
                      </a:lnTo>
                      <a:lnTo>
                        <a:pt x="17083" y="46384"/>
                      </a:lnTo>
                      <a:cubicBezTo>
                        <a:pt x="18937" y="43588"/>
                        <a:pt x="24226" y="36597"/>
                        <a:pt x="32403" y="34074"/>
                      </a:cubicBezTo>
                      <a:lnTo>
                        <a:pt x="32403" y="34074"/>
                      </a:lnTo>
                      <a:cubicBezTo>
                        <a:pt x="32402" y="34074"/>
                        <a:pt x="22676" y="36384"/>
                        <a:pt x="17022" y="44135"/>
                      </a:cubicBezTo>
                      <a:lnTo>
                        <a:pt x="16688" y="32341"/>
                      </a:lnTo>
                      <a:cubicBezTo>
                        <a:pt x="18086" y="30123"/>
                        <a:pt x="23557" y="22159"/>
                        <a:pt x="32403" y="19484"/>
                      </a:cubicBezTo>
                      <a:lnTo>
                        <a:pt x="32403" y="19484"/>
                      </a:lnTo>
                      <a:cubicBezTo>
                        <a:pt x="32402" y="19484"/>
                        <a:pt x="22250" y="21886"/>
                        <a:pt x="16627" y="30062"/>
                      </a:cubicBezTo>
                      <a:lnTo>
                        <a:pt x="16323" y="18177"/>
                      </a:lnTo>
                      <a:lnTo>
                        <a:pt x="16354" y="18329"/>
                      </a:lnTo>
                      <a:cubicBezTo>
                        <a:pt x="16354" y="18329"/>
                        <a:pt x="22068" y="7995"/>
                        <a:pt x="32403" y="4833"/>
                      </a:cubicBezTo>
                      <a:lnTo>
                        <a:pt x="32403" y="4833"/>
                      </a:lnTo>
                      <a:cubicBezTo>
                        <a:pt x="32402" y="4834"/>
                        <a:pt x="21764" y="7357"/>
                        <a:pt x="16262" y="15989"/>
                      </a:cubicBezTo>
                      <a:lnTo>
                        <a:pt x="1547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a:off x="4504871" y="1548026"/>
                  <a:ext cx="587061" cy="2529348"/>
                </a:xfrm>
                <a:custGeom>
                  <a:rect b="b" l="l" r="r" t="t"/>
                  <a:pathLst>
                    <a:path extrusionOk="0" h="139608" w="32403">
                      <a:moveTo>
                        <a:pt x="15472" y="0"/>
                      </a:moveTo>
                      <a:lnTo>
                        <a:pt x="15229" y="22919"/>
                      </a:lnTo>
                      <a:cubicBezTo>
                        <a:pt x="9849" y="14712"/>
                        <a:pt x="1" y="12280"/>
                        <a:pt x="1" y="12280"/>
                      </a:cubicBezTo>
                      <a:lnTo>
                        <a:pt x="1" y="12280"/>
                      </a:lnTo>
                      <a:cubicBezTo>
                        <a:pt x="8694" y="15046"/>
                        <a:pt x="14013" y="23253"/>
                        <a:pt x="15229" y="25290"/>
                      </a:cubicBezTo>
                      <a:lnTo>
                        <a:pt x="15138" y="37113"/>
                      </a:lnTo>
                      <a:cubicBezTo>
                        <a:pt x="9727" y="29028"/>
                        <a:pt x="1" y="26627"/>
                        <a:pt x="1" y="26627"/>
                      </a:cubicBezTo>
                      <a:lnTo>
                        <a:pt x="1" y="26627"/>
                      </a:lnTo>
                      <a:cubicBezTo>
                        <a:pt x="8481" y="29302"/>
                        <a:pt x="13740" y="37205"/>
                        <a:pt x="15138" y="39484"/>
                      </a:cubicBezTo>
                      <a:lnTo>
                        <a:pt x="14895" y="139607"/>
                      </a:lnTo>
                      <a:lnTo>
                        <a:pt x="17782" y="139607"/>
                      </a:lnTo>
                      <a:lnTo>
                        <a:pt x="17083" y="46384"/>
                      </a:lnTo>
                      <a:cubicBezTo>
                        <a:pt x="18937" y="43588"/>
                        <a:pt x="24226" y="36597"/>
                        <a:pt x="32403" y="34074"/>
                      </a:cubicBezTo>
                      <a:lnTo>
                        <a:pt x="32403" y="34074"/>
                      </a:lnTo>
                      <a:cubicBezTo>
                        <a:pt x="32402" y="34074"/>
                        <a:pt x="22676" y="36384"/>
                        <a:pt x="17022" y="44135"/>
                      </a:cubicBezTo>
                      <a:lnTo>
                        <a:pt x="16688" y="32341"/>
                      </a:lnTo>
                      <a:cubicBezTo>
                        <a:pt x="18086" y="30123"/>
                        <a:pt x="23557" y="22159"/>
                        <a:pt x="32403" y="19484"/>
                      </a:cubicBezTo>
                      <a:lnTo>
                        <a:pt x="32403" y="19484"/>
                      </a:lnTo>
                      <a:cubicBezTo>
                        <a:pt x="32402" y="19484"/>
                        <a:pt x="22250" y="21886"/>
                        <a:pt x="16627" y="30062"/>
                      </a:cubicBezTo>
                      <a:lnTo>
                        <a:pt x="16323" y="18177"/>
                      </a:lnTo>
                      <a:lnTo>
                        <a:pt x="16354" y="18329"/>
                      </a:lnTo>
                      <a:cubicBezTo>
                        <a:pt x="16354" y="18329"/>
                        <a:pt x="22068" y="7995"/>
                        <a:pt x="32403" y="4833"/>
                      </a:cubicBezTo>
                      <a:lnTo>
                        <a:pt x="32403" y="4833"/>
                      </a:lnTo>
                      <a:cubicBezTo>
                        <a:pt x="32402" y="4834"/>
                        <a:pt x="21764" y="7357"/>
                        <a:pt x="16262" y="15989"/>
                      </a:cubicBezTo>
                      <a:lnTo>
                        <a:pt x="1547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a:off x="3953084" y="2438483"/>
                  <a:ext cx="1043586" cy="975863"/>
                </a:xfrm>
                <a:custGeom>
                  <a:rect b="b" l="l" r="r" t="t"/>
                  <a:pathLst>
                    <a:path extrusionOk="0" h="53863" w="57601">
                      <a:moveTo>
                        <a:pt x="28748" y="1"/>
                      </a:moveTo>
                      <a:cubicBezTo>
                        <a:pt x="18385" y="1"/>
                        <a:pt x="8975" y="5945"/>
                        <a:pt x="4499" y="15290"/>
                      </a:cubicBezTo>
                      <a:cubicBezTo>
                        <a:pt x="0" y="24682"/>
                        <a:pt x="1307" y="35838"/>
                        <a:pt x="7873" y="43923"/>
                      </a:cubicBezTo>
                      <a:lnTo>
                        <a:pt x="7873" y="43892"/>
                      </a:lnTo>
                      <a:cubicBezTo>
                        <a:pt x="7873" y="43892"/>
                        <a:pt x="21733" y="45260"/>
                        <a:pt x="28785" y="53862"/>
                      </a:cubicBezTo>
                      <a:cubicBezTo>
                        <a:pt x="28785" y="53862"/>
                        <a:pt x="36067" y="44103"/>
                        <a:pt x="49153" y="44103"/>
                      </a:cubicBezTo>
                      <a:cubicBezTo>
                        <a:pt x="49273" y="44103"/>
                        <a:pt x="49394" y="44103"/>
                        <a:pt x="49515" y="44105"/>
                      </a:cubicBezTo>
                      <a:cubicBezTo>
                        <a:pt x="56171" y="36081"/>
                        <a:pt x="57600" y="24956"/>
                        <a:pt x="53193" y="15533"/>
                      </a:cubicBezTo>
                      <a:cubicBezTo>
                        <a:pt x="48785" y="6080"/>
                        <a:pt x="39332" y="62"/>
                        <a:pt x="28907" y="1"/>
                      </a:cubicBezTo>
                      <a:cubicBezTo>
                        <a:pt x="28854" y="1"/>
                        <a:pt x="28801" y="1"/>
                        <a:pt x="28748"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a:off x="3953084" y="2438483"/>
                  <a:ext cx="1043586" cy="975863"/>
                </a:xfrm>
                <a:custGeom>
                  <a:rect b="b" l="l" r="r" t="t"/>
                  <a:pathLst>
                    <a:path extrusionOk="0" h="53863" w="57601">
                      <a:moveTo>
                        <a:pt x="28748" y="1"/>
                      </a:moveTo>
                      <a:cubicBezTo>
                        <a:pt x="18385" y="1"/>
                        <a:pt x="8975" y="5945"/>
                        <a:pt x="4499" y="15290"/>
                      </a:cubicBezTo>
                      <a:cubicBezTo>
                        <a:pt x="0" y="24682"/>
                        <a:pt x="1307" y="35838"/>
                        <a:pt x="7873" y="43923"/>
                      </a:cubicBezTo>
                      <a:lnTo>
                        <a:pt x="7873" y="43892"/>
                      </a:lnTo>
                      <a:cubicBezTo>
                        <a:pt x="7873" y="43892"/>
                        <a:pt x="21733" y="45260"/>
                        <a:pt x="28785" y="53862"/>
                      </a:cubicBezTo>
                      <a:cubicBezTo>
                        <a:pt x="28785" y="53862"/>
                        <a:pt x="36067" y="44103"/>
                        <a:pt x="49153" y="44103"/>
                      </a:cubicBezTo>
                      <a:cubicBezTo>
                        <a:pt x="49273" y="44103"/>
                        <a:pt x="49394" y="44103"/>
                        <a:pt x="49515" y="44105"/>
                      </a:cubicBezTo>
                      <a:cubicBezTo>
                        <a:pt x="56171" y="36081"/>
                        <a:pt x="57600" y="24956"/>
                        <a:pt x="53193" y="15533"/>
                      </a:cubicBezTo>
                      <a:cubicBezTo>
                        <a:pt x="48785" y="6080"/>
                        <a:pt x="39332" y="62"/>
                        <a:pt x="28907" y="1"/>
                      </a:cubicBezTo>
                      <a:cubicBezTo>
                        <a:pt x="28854" y="1"/>
                        <a:pt x="28801" y="1"/>
                        <a:pt x="28748"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a:off x="4236696" y="2664282"/>
                  <a:ext cx="479117" cy="1412531"/>
                </a:xfrm>
                <a:custGeom>
                  <a:rect b="b" l="l" r="r" t="t"/>
                  <a:pathLst>
                    <a:path extrusionOk="0" h="77965" w="26445">
                      <a:moveTo>
                        <a:pt x="12645" y="0"/>
                      </a:moveTo>
                      <a:lnTo>
                        <a:pt x="12432" y="18663"/>
                      </a:lnTo>
                      <a:cubicBezTo>
                        <a:pt x="8025" y="11976"/>
                        <a:pt x="0" y="10001"/>
                        <a:pt x="0" y="10000"/>
                      </a:cubicBezTo>
                      <a:lnTo>
                        <a:pt x="0" y="10000"/>
                      </a:lnTo>
                      <a:cubicBezTo>
                        <a:pt x="7113" y="12250"/>
                        <a:pt x="11429" y="18967"/>
                        <a:pt x="12432" y="20609"/>
                      </a:cubicBezTo>
                      <a:lnTo>
                        <a:pt x="12371" y="30244"/>
                      </a:lnTo>
                      <a:cubicBezTo>
                        <a:pt x="7933" y="23648"/>
                        <a:pt x="0" y="21703"/>
                        <a:pt x="0" y="21703"/>
                      </a:cubicBezTo>
                      <a:lnTo>
                        <a:pt x="0" y="21703"/>
                      </a:lnTo>
                      <a:cubicBezTo>
                        <a:pt x="6930" y="23891"/>
                        <a:pt x="11246" y="30305"/>
                        <a:pt x="12341" y="32159"/>
                      </a:cubicBezTo>
                      <a:lnTo>
                        <a:pt x="12249" y="77965"/>
                      </a:lnTo>
                      <a:lnTo>
                        <a:pt x="14256" y="77965"/>
                      </a:lnTo>
                      <a:lnTo>
                        <a:pt x="13952" y="37812"/>
                      </a:lnTo>
                      <a:cubicBezTo>
                        <a:pt x="15471" y="35533"/>
                        <a:pt x="19788" y="29818"/>
                        <a:pt x="26444" y="27782"/>
                      </a:cubicBezTo>
                      <a:lnTo>
                        <a:pt x="26444" y="27782"/>
                      </a:lnTo>
                      <a:cubicBezTo>
                        <a:pt x="26444" y="27782"/>
                        <a:pt x="18511" y="29667"/>
                        <a:pt x="13891" y="35989"/>
                      </a:cubicBezTo>
                      <a:lnTo>
                        <a:pt x="13648" y="26353"/>
                      </a:lnTo>
                      <a:cubicBezTo>
                        <a:pt x="14772" y="24530"/>
                        <a:pt x="19240" y="18055"/>
                        <a:pt x="26444" y="15867"/>
                      </a:cubicBezTo>
                      <a:lnTo>
                        <a:pt x="26444" y="15867"/>
                      </a:lnTo>
                      <a:cubicBezTo>
                        <a:pt x="26444" y="15867"/>
                        <a:pt x="18176" y="17812"/>
                        <a:pt x="13587" y="24469"/>
                      </a:cubicBezTo>
                      <a:lnTo>
                        <a:pt x="13347" y="14919"/>
                      </a:lnTo>
                      <a:lnTo>
                        <a:pt x="13347" y="14919"/>
                      </a:lnTo>
                      <a:cubicBezTo>
                        <a:pt x="13480" y="14683"/>
                        <a:pt x="18146" y="6468"/>
                        <a:pt x="26444" y="3921"/>
                      </a:cubicBezTo>
                      <a:lnTo>
                        <a:pt x="26444" y="3921"/>
                      </a:lnTo>
                      <a:cubicBezTo>
                        <a:pt x="26444" y="3921"/>
                        <a:pt x="17781" y="5988"/>
                        <a:pt x="13283" y="13040"/>
                      </a:cubicBezTo>
                      <a:lnTo>
                        <a:pt x="1264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a:off x="4236696" y="2664282"/>
                  <a:ext cx="479117" cy="1412531"/>
                </a:xfrm>
                <a:custGeom>
                  <a:rect b="b" l="l" r="r" t="t"/>
                  <a:pathLst>
                    <a:path extrusionOk="0" h="77965" w="26445">
                      <a:moveTo>
                        <a:pt x="12645" y="0"/>
                      </a:moveTo>
                      <a:lnTo>
                        <a:pt x="12432" y="18663"/>
                      </a:lnTo>
                      <a:cubicBezTo>
                        <a:pt x="8025" y="11976"/>
                        <a:pt x="0" y="10001"/>
                        <a:pt x="0" y="10000"/>
                      </a:cubicBezTo>
                      <a:lnTo>
                        <a:pt x="0" y="10000"/>
                      </a:lnTo>
                      <a:cubicBezTo>
                        <a:pt x="7113" y="12250"/>
                        <a:pt x="11429" y="18967"/>
                        <a:pt x="12432" y="20609"/>
                      </a:cubicBezTo>
                      <a:lnTo>
                        <a:pt x="12371" y="30244"/>
                      </a:lnTo>
                      <a:cubicBezTo>
                        <a:pt x="7933" y="23648"/>
                        <a:pt x="0" y="21703"/>
                        <a:pt x="0" y="21703"/>
                      </a:cubicBezTo>
                      <a:lnTo>
                        <a:pt x="0" y="21703"/>
                      </a:lnTo>
                      <a:cubicBezTo>
                        <a:pt x="6930" y="23891"/>
                        <a:pt x="11246" y="30305"/>
                        <a:pt x="12341" y="32159"/>
                      </a:cubicBezTo>
                      <a:lnTo>
                        <a:pt x="12249" y="77965"/>
                      </a:lnTo>
                      <a:lnTo>
                        <a:pt x="14256" y="77965"/>
                      </a:lnTo>
                      <a:lnTo>
                        <a:pt x="13952" y="37812"/>
                      </a:lnTo>
                      <a:cubicBezTo>
                        <a:pt x="15471" y="35533"/>
                        <a:pt x="19788" y="29818"/>
                        <a:pt x="26444" y="27782"/>
                      </a:cubicBezTo>
                      <a:lnTo>
                        <a:pt x="26444" y="27782"/>
                      </a:lnTo>
                      <a:cubicBezTo>
                        <a:pt x="26444" y="27782"/>
                        <a:pt x="18511" y="29667"/>
                        <a:pt x="13891" y="35989"/>
                      </a:cubicBezTo>
                      <a:lnTo>
                        <a:pt x="13648" y="26353"/>
                      </a:lnTo>
                      <a:cubicBezTo>
                        <a:pt x="14772" y="24530"/>
                        <a:pt x="19240" y="18055"/>
                        <a:pt x="26444" y="15867"/>
                      </a:cubicBezTo>
                      <a:lnTo>
                        <a:pt x="26444" y="15867"/>
                      </a:lnTo>
                      <a:cubicBezTo>
                        <a:pt x="26444" y="15867"/>
                        <a:pt x="18176" y="17812"/>
                        <a:pt x="13587" y="24469"/>
                      </a:cubicBezTo>
                      <a:lnTo>
                        <a:pt x="13347" y="14919"/>
                      </a:lnTo>
                      <a:lnTo>
                        <a:pt x="13347" y="14919"/>
                      </a:lnTo>
                      <a:cubicBezTo>
                        <a:pt x="13480" y="14683"/>
                        <a:pt x="18146" y="6468"/>
                        <a:pt x="26444" y="3921"/>
                      </a:cubicBezTo>
                      <a:lnTo>
                        <a:pt x="26444" y="3921"/>
                      </a:lnTo>
                      <a:cubicBezTo>
                        <a:pt x="26444" y="3921"/>
                        <a:pt x="17781" y="5988"/>
                        <a:pt x="13283" y="13040"/>
                      </a:cubicBezTo>
                      <a:lnTo>
                        <a:pt x="1264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a:off x="7567834" y="2438483"/>
                  <a:ext cx="1044130" cy="975863"/>
                </a:xfrm>
                <a:custGeom>
                  <a:rect b="b" l="l" r="r" t="t"/>
                  <a:pathLst>
                    <a:path extrusionOk="0" h="53863" w="57631">
                      <a:moveTo>
                        <a:pt x="28779" y="1"/>
                      </a:moveTo>
                      <a:cubicBezTo>
                        <a:pt x="18416" y="1"/>
                        <a:pt x="8975" y="5945"/>
                        <a:pt x="4499" y="15290"/>
                      </a:cubicBezTo>
                      <a:cubicBezTo>
                        <a:pt x="1" y="24682"/>
                        <a:pt x="1338" y="35838"/>
                        <a:pt x="7904" y="43923"/>
                      </a:cubicBezTo>
                      <a:lnTo>
                        <a:pt x="7934" y="43892"/>
                      </a:lnTo>
                      <a:cubicBezTo>
                        <a:pt x="7934" y="43892"/>
                        <a:pt x="21764" y="45260"/>
                        <a:pt x="28785" y="53862"/>
                      </a:cubicBezTo>
                      <a:cubicBezTo>
                        <a:pt x="28785" y="53862"/>
                        <a:pt x="36098" y="44103"/>
                        <a:pt x="49184" y="44103"/>
                      </a:cubicBezTo>
                      <a:cubicBezTo>
                        <a:pt x="49304" y="44103"/>
                        <a:pt x="49425" y="44103"/>
                        <a:pt x="49546" y="44105"/>
                      </a:cubicBezTo>
                      <a:cubicBezTo>
                        <a:pt x="56202" y="36081"/>
                        <a:pt x="57631" y="24956"/>
                        <a:pt x="53224" y="15533"/>
                      </a:cubicBezTo>
                      <a:cubicBezTo>
                        <a:pt x="48816" y="6080"/>
                        <a:pt x="39363" y="32"/>
                        <a:pt x="28937" y="1"/>
                      </a:cubicBezTo>
                      <a:cubicBezTo>
                        <a:pt x="28885" y="1"/>
                        <a:pt x="28832" y="1"/>
                        <a:pt x="28779"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a:off x="7567834" y="2438483"/>
                  <a:ext cx="1044130" cy="975863"/>
                </a:xfrm>
                <a:custGeom>
                  <a:rect b="b" l="l" r="r" t="t"/>
                  <a:pathLst>
                    <a:path extrusionOk="0" h="53863" w="57631">
                      <a:moveTo>
                        <a:pt x="28779" y="1"/>
                      </a:moveTo>
                      <a:cubicBezTo>
                        <a:pt x="18416" y="1"/>
                        <a:pt x="8975" y="5945"/>
                        <a:pt x="4499" y="15290"/>
                      </a:cubicBezTo>
                      <a:cubicBezTo>
                        <a:pt x="1" y="24682"/>
                        <a:pt x="1338" y="35838"/>
                        <a:pt x="7904" y="43923"/>
                      </a:cubicBezTo>
                      <a:lnTo>
                        <a:pt x="7934" y="43892"/>
                      </a:lnTo>
                      <a:cubicBezTo>
                        <a:pt x="7934" y="43892"/>
                        <a:pt x="21764" y="45260"/>
                        <a:pt x="28785" y="53862"/>
                      </a:cubicBezTo>
                      <a:cubicBezTo>
                        <a:pt x="28785" y="53862"/>
                        <a:pt x="36098" y="44103"/>
                        <a:pt x="49184" y="44103"/>
                      </a:cubicBezTo>
                      <a:cubicBezTo>
                        <a:pt x="49304" y="44103"/>
                        <a:pt x="49425" y="44103"/>
                        <a:pt x="49546" y="44105"/>
                      </a:cubicBezTo>
                      <a:cubicBezTo>
                        <a:pt x="56202" y="36081"/>
                        <a:pt x="57631" y="24956"/>
                        <a:pt x="53224" y="15533"/>
                      </a:cubicBezTo>
                      <a:cubicBezTo>
                        <a:pt x="48816" y="6080"/>
                        <a:pt x="39363" y="32"/>
                        <a:pt x="28937" y="1"/>
                      </a:cubicBezTo>
                      <a:cubicBezTo>
                        <a:pt x="28885" y="1"/>
                        <a:pt x="28832" y="1"/>
                        <a:pt x="28779"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7852550" y="2663720"/>
                  <a:ext cx="478574" cy="1413093"/>
                </a:xfrm>
                <a:custGeom>
                  <a:rect b="b" l="l" r="r" t="t"/>
                  <a:pathLst>
                    <a:path extrusionOk="0" h="77996" w="26415">
                      <a:moveTo>
                        <a:pt x="12645" y="1"/>
                      </a:moveTo>
                      <a:lnTo>
                        <a:pt x="12432" y="18694"/>
                      </a:lnTo>
                      <a:cubicBezTo>
                        <a:pt x="8025" y="12008"/>
                        <a:pt x="1" y="10032"/>
                        <a:pt x="0" y="10031"/>
                      </a:cubicBezTo>
                      <a:lnTo>
                        <a:pt x="0" y="10031"/>
                      </a:lnTo>
                      <a:cubicBezTo>
                        <a:pt x="7082" y="12281"/>
                        <a:pt x="11429" y="18968"/>
                        <a:pt x="12402" y="20640"/>
                      </a:cubicBezTo>
                      <a:lnTo>
                        <a:pt x="12341" y="30275"/>
                      </a:lnTo>
                      <a:cubicBezTo>
                        <a:pt x="7934" y="23680"/>
                        <a:pt x="1" y="21734"/>
                        <a:pt x="0" y="21734"/>
                      </a:cubicBezTo>
                      <a:lnTo>
                        <a:pt x="0" y="21734"/>
                      </a:lnTo>
                      <a:cubicBezTo>
                        <a:pt x="6930" y="23922"/>
                        <a:pt x="11216" y="30336"/>
                        <a:pt x="12341" y="32190"/>
                      </a:cubicBezTo>
                      <a:lnTo>
                        <a:pt x="12250" y="77996"/>
                      </a:lnTo>
                      <a:lnTo>
                        <a:pt x="14225" y="77996"/>
                      </a:lnTo>
                      <a:lnTo>
                        <a:pt x="13921" y="37813"/>
                      </a:lnTo>
                      <a:cubicBezTo>
                        <a:pt x="15441" y="35533"/>
                        <a:pt x="19757" y="29849"/>
                        <a:pt x="26414" y="27813"/>
                      </a:cubicBezTo>
                      <a:lnTo>
                        <a:pt x="26414" y="27813"/>
                      </a:lnTo>
                      <a:cubicBezTo>
                        <a:pt x="26413" y="27813"/>
                        <a:pt x="18511" y="29667"/>
                        <a:pt x="13891" y="35989"/>
                      </a:cubicBezTo>
                      <a:lnTo>
                        <a:pt x="13617" y="26384"/>
                      </a:lnTo>
                      <a:cubicBezTo>
                        <a:pt x="14773" y="24561"/>
                        <a:pt x="19210" y="18086"/>
                        <a:pt x="26414" y="15867"/>
                      </a:cubicBezTo>
                      <a:lnTo>
                        <a:pt x="26414" y="15867"/>
                      </a:lnTo>
                      <a:cubicBezTo>
                        <a:pt x="26413" y="15868"/>
                        <a:pt x="18146" y="17844"/>
                        <a:pt x="13587" y="24500"/>
                      </a:cubicBezTo>
                      <a:lnTo>
                        <a:pt x="13317" y="14919"/>
                      </a:lnTo>
                      <a:lnTo>
                        <a:pt x="13317" y="14919"/>
                      </a:lnTo>
                      <a:cubicBezTo>
                        <a:pt x="13457" y="14670"/>
                        <a:pt x="18123" y="6467"/>
                        <a:pt x="26414" y="3952"/>
                      </a:cubicBezTo>
                      <a:lnTo>
                        <a:pt x="26414" y="3952"/>
                      </a:lnTo>
                      <a:cubicBezTo>
                        <a:pt x="26413" y="3953"/>
                        <a:pt x="17751" y="5989"/>
                        <a:pt x="13253" y="13041"/>
                      </a:cubicBezTo>
                      <a:lnTo>
                        <a:pt x="1264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7852550" y="2663720"/>
                  <a:ext cx="478574" cy="1413093"/>
                </a:xfrm>
                <a:custGeom>
                  <a:rect b="b" l="l" r="r" t="t"/>
                  <a:pathLst>
                    <a:path extrusionOk="0" h="77996" w="26415">
                      <a:moveTo>
                        <a:pt x="12645" y="1"/>
                      </a:moveTo>
                      <a:lnTo>
                        <a:pt x="12432" y="18694"/>
                      </a:lnTo>
                      <a:cubicBezTo>
                        <a:pt x="8025" y="12008"/>
                        <a:pt x="1" y="10032"/>
                        <a:pt x="0" y="10031"/>
                      </a:cubicBezTo>
                      <a:lnTo>
                        <a:pt x="0" y="10031"/>
                      </a:lnTo>
                      <a:cubicBezTo>
                        <a:pt x="7082" y="12281"/>
                        <a:pt x="11429" y="18968"/>
                        <a:pt x="12402" y="20640"/>
                      </a:cubicBezTo>
                      <a:lnTo>
                        <a:pt x="12341" y="30275"/>
                      </a:lnTo>
                      <a:cubicBezTo>
                        <a:pt x="7934" y="23680"/>
                        <a:pt x="1" y="21734"/>
                        <a:pt x="0" y="21734"/>
                      </a:cubicBezTo>
                      <a:lnTo>
                        <a:pt x="0" y="21734"/>
                      </a:lnTo>
                      <a:cubicBezTo>
                        <a:pt x="6930" y="23922"/>
                        <a:pt x="11216" y="30336"/>
                        <a:pt x="12341" y="32190"/>
                      </a:cubicBezTo>
                      <a:lnTo>
                        <a:pt x="12250" y="77996"/>
                      </a:lnTo>
                      <a:lnTo>
                        <a:pt x="14225" y="77996"/>
                      </a:lnTo>
                      <a:lnTo>
                        <a:pt x="13921" y="37813"/>
                      </a:lnTo>
                      <a:cubicBezTo>
                        <a:pt x="15441" y="35533"/>
                        <a:pt x="19757" y="29849"/>
                        <a:pt x="26414" y="27813"/>
                      </a:cubicBezTo>
                      <a:lnTo>
                        <a:pt x="26414" y="27813"/>
                      </a:lnTo>
                      <a:cubicBezTo>
                        <a:pt x="26413" y="27813"/>
                        <a:pt x="18511" y="29667"/>
                        <a:pt x="13891" y="35989"/>
                      </a:cubicBezTo>
                      <a:lnTo>
                        <a:pt x="13617" y="26384"/>
                      </a:lnTo>
                      <a:cubicBezTo>
                        <a:pt x="14773" y="24561"/>
                        <a:pt x="19210" y="18086"/>
                        <a:pt x="26414" y="15867"/>
                      </a:cubicBezTo>
                      <a:lnTo>
                        <a:pt x="26414" y="15867"/>
                      </a:lnTo>
                      <a:cubicBezTo>
                        <a:pt x="26413" y="15868"/>
                        <a:pt x="18146" y="17844"/>
                        <a:pt x="13587" y="24500"/>
                      </a:cubicBezTo>
                      <a:lnTo>
                        <a:pt x="13317" y="14919"/>
                      </a:lnTo>
                      <a:lnTo>
                        <a:pt x="13317" y="14919"/>
                      </a:lnTo>
                      <a:cubicBezTo>
                        <a:pt x="13457" y="14670"/>
                        <a:pt x="18123" y="6467"/>
                        <a:pt x="26414" y="3952"/>
                      </a:cubicBezTo>
                      <a:lnTo>
                        <a:pt x="26414" y="3952"/>
                      </a:lnTo>
                      <a:cubicBezTo>
                        <a:pt x="26413" y="3953"/>
                        <a:pt x="17751" y="5989"/>
                        <a:pt x="13253" y="13041"/>
                      </a:cubicBezTo>
                      <a:lnTo>
                        <a:pt x="1264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a:off x="7094242" y="2122405"/>
                  <a:ext cx="247829" cy="248373"/>
                </a:xfrm>
                <a:custGeom>
                  <a:rect b="b" l="l" r="r" t="t"/>
                  <a:pathLst>
                    <a:path extrusionOk="0" fill="none" h="13709" w="13679">
                      <a:moveTo>
                        <a:pt x="13678" y="0"/>
                      </a:moveTo>
                      <a:lnTo>
                        <a:pt x="0" y="13708"/>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a:off x="7059547" y="2336609"/>
                  <a:ext cx="68303" cy="68321"/>
                </a:xfrm>
                <a:custGeom>
                  <a:rect b="b" l="l" r="r" t="t"/>
                  <a:pathLst>
                    <a:path extrusionOk="0" h="3771" w="3770">
                      <a:moveTo>
                        <a:pt x="1581" y="1"/>
                      </a:moveTo>
                      <a:lnTo>
                        <a:pt x="0" y="3770"/>
                      </a:lnTo>
                      <a:lnTo>
                        <a:pt x="3769" y="2189"/>
                      </a:lnTo>
                      <a:lnTo>
                        <a:pt x="2067" y="1734"/>
                      </a:lnTo>
                      <a:lnTo>
                        <a:pt x="158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a:off x="7353069" y="2171957"/>
                  <a:ext cx="118960" cy="204329"/>
                </a:xfrm>
                <a:custGeom>
                  <a:rect b="b" l="l" r="r" t="t"/>
                  <a:pathLst>
                    <a:path extrusionOk="0" fill="none" h="11278" w="6566">
                      <a:moveTo>
                        <a:pt x="6566" y="1"/>
                      </a:moveTo>
                      <a:lnTo>
                        <a:pt x="0" y="11277"/>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7328828" y="2345432"/>
                  <a:ext cx="58393" cy="73249"/>
                </a:xfrm>
                <a:custGeom>
                  <a:rect b="b" l="l" r="r" t="t"/>
                  <a:pathLst>
                    <a:path extrusionOk="0" h="4043" w="3223">
                      <a:moveTo>
                        <a:pt x="548" y="0"/>
                      </a:moveTo>
                      <a:lnTo>
                        <a:pt x="1" y="4043"/>
                      </a:lnTo>
                      <a:lnTo>
                        <a:pt x="3223" y="1550"/>
                      </a:lnTo>
                      <a:lnTo>
                        <a:pt x="1460" y="1550"/>
                      </a:lnTo>
                      <a:lnTo>
                        <a:pt x="54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6625597" y="1893853"/>
                  <a:ext cx="770447" cy="480784"/>
                </a:xfrm>
                <a:custGeom>
                  <a:rect b="b" l="l" r="r" t="t"/>
                  <a:pathLst>
                    <a:path extrusionOk="0" fill="none" h="26537" w="42525">
                      <a:moveTo>
                        <a:pt x="42524" y="1"/>
                      </a:moveTo>
                      <a:lnTo>
                        <a:pt x="1" y="26536"/>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6584851" y="2340468"/>
                  <a:ext cx="72706" cy="60041"/>
                </a:xfrm>
                <a:custGeom>
                  <a:rect b="b" l="l" r="r" t="t"/>
                  <a:pathLst>
                    <a:path extrusionOk="0" h="3314" w="4013">
                      <a:moveTo>
                        <a:pt x="2371" y="1"/>
                      </a:moveTo>
                      <a:lnTo>
                        <a:pt x="0" y="3314"/>
                      </a:lnTo>
                      <a:lnTo>
                        <a:pt x="0" y="3314"/>
                      </a:lnTo>
                      <a:lnTo>
                        <a:pt x="4013" y="2615"/>
                      </a:lnTo>
                      <a:lnTo>
                        <a:pt x="2432" y="1794"/>
                      </a:lnTo>
                      <a:lnTo>
                        <a:pt x="237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7424651" y="1543968"/>
                  <a:ext cx="489589" cy="448318"/>
                </a:xfrm>
                <a:custGeom>
                  <a:rect b="b" l="l" r="r" t="t"/>
                  <a:pathLst>
                    <a:path extrusionOk="0" h="24745" w="27023">
                      <a:moveTo>
                        <a:pt x="13505" y="1"/>
                      </a:moveTo>
                      <a:cubicBezTo>
                        <a:pt x="12680" y="1"/>
                        <a:pt x="11843" y="83"/>
                        <a:pt x="11004" y="255"/>
                      </a:cubicBezTo>
                      <a:cubicBezTo>
                        <a:pt x="4317" y="1653"/>
                        <a:pt x="1" y="8219"/>
                        <a:pt x="1399" y="14906"/>
                      </a:cubicBezTo>
                      <a:cubicBezTo>
                        <a:pt x="2619" y="20739"/>
                        <a:pt x="7747" y="24745"/>
                        <a:pt x="13475" y="24745"/>
                      </a:cubicBezTo>
                      <a:cubicBezTo>
                        <a:pt x="14314" y="24745"/>
                        <a:pt x="15165" y="24659"/>
                        <a:pt x="16019" y="24480"/>
                      </a:cubicBezTo>
                      <a:cubicBezTo>
                        <a:pt x="22706" y="23112"/>
                        <a:pt x="27023" y="16547"/>
                        <a:pt x="25624" y="9860"/>
                      </a:cubicBezTo>
                      <a:cubicBezTo>
                        <a:pt x="24402" y="4012"/>
                        <a:pt x="19250" y="1"/>
                        <a:pt x="13505" y="1"/>
                      </a:cubicBezTo>
                      <a:close/>
                    </a:path>
                  </a:pathLst>
                </a:custGeom>
                <a:solidFill>
                  <a:srgbClr val="F3AC3D"/>
                </a:solidFill>
                <a:ln cap="flat" cmpd="sng" w="91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a:off x="7669708" y="1378410"/>
                  <a:ext cx="18" cy="107401"/>
                </a:xfrm>
                <a:custGeom>
                  <a:rect b="b" l="l" r="r" t="t"/>
                  <a:pathLst>
                    <a:path extrusionOk="0" fill="none" h="5928" w="1">
                      <a:moveTo>
                        <a:pt x="1" y="1"/>
                      </a:moveTo>
                      <a:lnTo>
                        <a:pt x="1" y="5928"/>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7669708" y="2050805"/>
                  <a:ext cx="18" cy="107962"/>
                </a:xfrm>
                <a:custGeom>
                  <a:rect b="b" l="l" r="r" t="t"/>
                  <a:pathLst>
                    <a:path extrusionOk="0" fill="none" h="5959" w="1">
                      <a:moveTo>
                        <a:pt x="1" y="1"/>
                      </a:moveTo>
                      <a:lnTo>
                        <a:pt x="1" y="5958"/>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7951671" y="1768299"/>
                  <a:ext cx="107944" cy="18"/>
                </a:xfrm>
                <a:custGeom>
                  <a:rect b="b" l="l" r="r" t="t"/>
                  <a:pathLst>
                    <a:path extrusionOk="0" fill="none" h="1" w="5958">
                      <a:moveTo>
                        <a:pt x="5958" y="1"/>
                      </a:moveTo>
                      <a:lnTo>
                        <a:pt x="0" y="1"/>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a:off x="7279276" y="1768299"/>
                  <a:ext cx="107944" cy="18"/>
                </a:xfrm>
                <a:custGeom>
                  <a:rect b="b" l="l" r="r" t="t"/>
                  <a:pathLst>
                    <a:path extrusionOk="0" fill="none" h="1" w="5958">
                      <a:moveTo>
                        <a:pt x="5958" y="1"/>
                      </a:moveTo>
                      <a:lnTo>
                        <a:pt x="0" y="1"/>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7869073" y="1492949"/>
                  <a:ext cx="76003" cy="76021"/>
                </a:xfrm>
                <a:custGeom>
                  <a:rect b="b" l="l" r="r" t="t"/>
                  <a:pathLst>
                    <a:path extrusionOk="0" fill="none" h="4196" w="4195">
                      <a:moveTo>
                        <a:pt x="4195" y="1"/>
                      </a:moveTo>
                      <a:lnTo>
                        <a:pt x="0" y="4196"/>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7393815" y="1968207"/>
                  <a:ext cx="76021" cy="76003"/>
                </a:xfrm>
                <a:custGeom>
                  <a:rect b="b" l="l" r="r" t="t"/>
                  <a:pathLst>
                    <a:path extrusionOk="0" fill="none" h="4195" w="4196">
                      <a:moveTo>
                        <a:pt x="4195" y="0"/>
                      </a:moveTo>
                      <a:lnTo>
                        <a:pt x="1" y="4195"/>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7393815" y="1492949"/>
                  <a:ext cx="76021" cy="76021"/>
                </a:xfrm>
                <a:custGeom>
                  <a:rect b="b" l="l" r="r" t="t"/>
                  <a:pathLst>
                    <a:path extrusionOk="0" fill="none" h="4196" w="4196">
                      <a:moveTo>
                        <a:pt x="1" y="1"/>
                      </a:moveTo>
                      <a:lnTo>
                        <a:pt x="4195" y="4196"/>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7869073" y="1968207"/>
                  <a:ext cx="76003" cy="76003"/>
                </a:xfrm>
                <a:custGeom>
                  <a:rect b="b" l="l" r="r" t="t"/>
                  <a:pathLst>
                    <a:path extrusionOk="0" fill="none" h="4195" w="4195">
                      <a:moveTo>
                        <a:pt x="0" y="0"/>
                      </a:moveTo>
                      <a:lnTo>
                        <a:pt x="4195" y="4195"/>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4960291" y="3336676"/>
                  <a:ext cx="2864739" cy="736839"/>
                </a:xfrm>
                <a:custGeom>
                  <a:rect b="b" l="l" r="r" t="t"/>
                  <a:pathLst>
                    <a:path extrusionOk="0" h="40670" w="158120">
                      <a:moveTo>
                        <a:pt x="1" y="0"/>
                      </a:moveTo>
                      <a:lnTo>
                        <a:pt x="1" y="40670"/>
                      </a:lnTo>
                      <a:lnTo>
                        <a:pt x="158119" y="40670"/>
                      </a:lnTo>
                      <a:lnTo>
                        <a:pt x="158119" y="0"/>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4960291" y="3336676"/>
                  <a:ext cx="2864739" cy="131080"/>
                </a:xfrm>
                <a:custGeom>
                  <a:rect b="b" l="l" r="r" t="t"/>
                  <a:pathLst>
                    <a:path extrusionOk="0" h="7235" w="158120">
                      <a:moveTo>
                        <a:pt x="1" y="0"/>
                      </a:moveTo>
                      <a:lnTo>
                        <a:pt x="1" y="7234"/>
                      </a:lnTo>
                      <a:lnTo>
                        <a:pt x="158119" y="7234"/>
                      </a:lnTo>
                      <a:lnTo>
                        <a:pt x="15811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4960291" y="3336676"/>
                  <a:ext cx="2864739" cy="736839"/>
                </a:xfrm>
                <a:custGeom>
                  <a:rect b="b" l="l" r="r" t="t"/>
                  <a:pathLst>
                    <a:path extrusionOk="0" fill="none" h="40670" w="158120">
                      <a:moveTo>
                        <a:pt x="1" y="0"/>
                      </a:moveTo>
                      <a:lnTo>
                        <a:pt x="158119" y="0"/>
                      </a:lnTo>
                      <a:lnTo>
                        <a:pt x="158119" y="40670"/>
                      </a:lnTo>
                      <a:lnTo>
                        <a:pt x="1" y="40670"/>
                      </a:lnTo>
                      <a:close/>
                    </a:path>
                  </a:pathLst>
                </a:custGeom>
                <a:noFill/>
                <a:ln cap="rnd" cmpd="sng" w="98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4931103" y="3336676"/>
                  <a:ext cx="2923657" cy="33608"/>
                </a:xfrm>
                <a:custGeom>
                  <a:rect b="b" l="l" r="r" t="t"/>
                  <a:pathLst>
                    <a:path extrusionOk="0" h="1855" w="161372">
                      <a:moveTo>
                        <a:pt x="1" y="0"/>
                      </a:moveTo>
                      <a:lnTo>
                        <a:pt x="1" y="1854"/>
                      </a:lnTo>
                      <a:lnTo>
                        <a:pt x="161372" y="1854"/>
                      </a:lnTo>
                      <a:lnTo>
                        <a:pt x="161372"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4899724" y="2490807"/>
                  <a:ext cx="2962755" cy="846431"/>
                </a:xfrm>
                <a:custGeom>
                  <a:rect b="b" l="l" r="r" t="t"/>
                  <a:pathLst>
                    <a:path extrusionOk="0" h="46719" w="163530">
                      <a:moveTo>
                        <a:pt x="13618" y="1"/>
                      </a:moveTo>
                      <a:lnTo>
                        <a:pt x="0" y="46719"/>
                      </a:lnTo>
                      <a:lnTo>
                        <a:pt x="163529" y="46719"/>
                      </a:lnTo>
                      <a:lnTo>
                        <a:pt x="149882" y="1"/>
                      </a:lnTo>
                      <a:close/>
                    </a:path>
                  </a:pathLst>
                </a:custGeom>
                <a:solidFill>
                  <a:srgbClr val="000000"/>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5049519" y="2574509"/>
                  <a:ext cx="560610" cy="628913"/>
                </a:xfrm>
                <a:custGeom>
                  <a:rect b="b" l="l" r="r" t="t"/>
                  <a:pathLst>
                    <a:path extrusionOk="0" h="34713" w="30943">
                      <a:moveTo>
                        <a:pt x="9362" y="1"/>
                      </a:moveTo>
                      <a:lnTo>
                        <a:pt x="0" y="34713"/>
                      </a:lnTo>
                      <a:lnTo>
                        <a:pt x="24590" y="34713"/>
                      </a:lnTo>
                      <a:lnTo>
                        <a:pt x="30943" y="92"/>
                      </a:lnTo>
                      <a:lnTo>
                        <a:pt x="9362" y="1"/>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5159656" y="2576176"/>
                  <a:ext cx="155865" cy="626141"/>
                </a:xfrm>
                <a:custGeom>
                  <a:rect b="b" l="l" r="r" t="t"/>
                  <a:pathLst>
                    <a:path extrusionOk="0" h="34560" w="8603">
                      <a:moveTo>
                        <a:pt x="8602" y="0"/>
                      </a:moveTo>
                      <a:lnTo>
                        <a:pt x="0"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5159656" y="2576176"/>
                  <a:ext cx="155865" cy="626141"/>
                </a:xfrm>
                <a:custGeom>
                  <a:rect b="b" l="l" r="r" t="t"/>
                  <a:pathLst>
                    <a:path extrusionOk="0" fill="none" h="34560" w="8603">
                      <a:moveTo>
                        <a:pt x="8602" y="0"/>
                      </a:moveTo>
                      <a:lnTo>
                        <a:pt x="0"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5274738" y="2576176"/>
                  <a:ext cx="141552" cy="626141"/>
                </a:xfrm>
                <a:custGeom>
                  <a:rect b="b" l="l" r="r" t="t"/>
                  <a:pathLst>
                    <a:path extrusionOk="0" h="34560" w="7813">
                      <a:moveTo>
                        <a:pt x="7813" y="0"/>
                      </a:moveTo>
                      <a:lnTo>
                        <a:pt x="1"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5274738" y="2576176"/>
                  <a:ext cx="141552" cy="626141"/>
                </a:xfrm>
                <a:custGeom>
                  <a:rect b="b" l="l" r="r" t="t"/>
                  <a:pathLst>
                    <a:path extrusionOk="0" fill="none" h="34560" w="7813">
                      <a:moveTo>
                        <a:pt x="7813" y="0"/>
                      </a:moveTo>
                      <a:lnTo>
                        <a:pt x="1"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5389838" y="2576720"/>
                  <a:ext cx="127239" cy="625597"/>
                </a:xfrm>
                <a:custGeom>
                  <a:rect b="b" l="l" r="r" t="t"/>
                  <a:pathLst>
                    <a:path extrusionOk="0" h="34530" w="7023">
                      <a:moveTo>
                        <a:pt x="7022" y="0"/>
                      </a:moveTo>
                      <a:lnTo>
                        <a:pt x="1" y="3453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5389838" y="2576720"/>
                  <a:ext cx="127239" cy="625597"/>
                </a:xfrm>
                <a:custGeom>
                  <a:rect b="b" l="l" r="r" t="t"/>
                  <a:pathLst>
                    <a:path extrusionOk="0" fill="none" h="34530" w="7023">
                      <a:moveTo>
                        <a:pt x="7022" y="0"/>
                      </a:moveTo>
                      <a:lnTo>
                        <a:pt x="1" y="3453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5195999" y="2662071"/>
                  <a:ext cx="400922" cy="1123"/>
                </a:xfrm>
                <a:custGeom>
                  <a:rect b="b" l="l" r="r" t="t"/>
                  <a:pathLst>
                    <a:path extrusionOk="0" h="62" w="22129">
                      <a:moveTo>
                        <a:pt x="0" y="1"/>
                      </a:moveTo>
                      <a:lnTo>
                        <a:pt x="22128"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5195999" y="2662071"/>
                  <a:ext cx="400922" cy="1123"/>
                </a:xfrm>
                <a:custGeom>
                  <a:rect b="b" l="l" r="r" t="t"/>
                  <a:pathLst>
                    <a:path extrusionOk="0" fill="none" h="62" w="22129">
                      <a:moveTo>
                        <a:pt x="0" y="1"/>
                      </a:moveTo>
                      <a:lnTo>
                        <a:pt x="22128"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5169566" y="2761754"/>
                  <a:ext cx="409184" cy="1123"/>
                </a:xfrm>
                <a:custGeom>
                  <a:rect b="b" l="l" r="r" t="t"/>
                  <a:pathLst>
                    <a:path extrusionOk="0" h="62" w="22585">
                      <a:moveTo>
                        <a:pt x="0" y="0"/>
                      </a:moveTo>
                      <a:lnTo>
                        <a:pt x="22584"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5169566" y="2761754"/>
                  <a:ext cx="409184" cy="1123"/>
                </a:xfrm>
                <a:custGeom>
                  <a:rect b="b" l="l" r="r" t="t"/>
                  <a:pathLst>
                    <a:path extrusionOk="0" fill="none" h="62" w="22585">
                      <a:moveTo>
                        <a:pt x="0" y="0"/>
                      </a:moveTo>
                      <a:lnTo>
                        <a:pt x="22584"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5140922" y="2866382"/>
                  <a:ext cx="419094" cy="562"/>
                </a:xfrm>
                <a:custGeom>
                  <a:rect b="b" l="l" r="r" t="t"/>
                  <a:pathLst>
                    <a:path extrusionOk="0" h="31" w="23132">
                      <a:moveTo>
                        <a:pt x="1" y="1"/>
                      </a:moveTo>
                      <a:lnTo>
                        <a:pt x="23132"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5140922" y="2866382"/>
                  <a:ext cx="419094" cy="562"/>
                </a:xfrm>
                <a:custGeom>
                  <a:rect b="b" l="l" r="r" t="t"/>
                  <a:pathLst>
                    <a:path extrusionOk="0" fill="none" h="31" w="23132">
                      <a:moveTo>
                        <a:pt x="1" y="1"/>
                      </a:moveTo>
                      <a:lnTo>
                        <a:pt x="23132"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5111735" y="2974870"/>
                  <a:ext cx="427917" cy="1123"/>
                </a:xfrm>
                <a:custGeom>
                  <a:rect b="b" l="l" r="r" t="t"/>
                  <a:pathLst>
                    <a:path extrusionOk="0" h="62" w="23619">
                      <a:moveTo>
                        <a:pt x="1" y="0"/>
                      </a:moveTo>
                      <a:lnTo>
                        <a:pt x="23618"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5111735" y="2974870"/>
                  <a:ext cx="427917" cy="1123"/>
                </a:xfrm>
                <a:custGeom>
                  <a:rect b="b" l="l" r="r" t="t"/>
                  <a:pathLst>
                    <a:path extrusionOk="0" fill="none" h="62" w="23619">
                      <a:moveTo>
                        <a:pt x="1" y="0"/>
                      </a:moveTo>
                      <a:lnTo>
                        <a:pt x="23618"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5080899" y="3089409"/>
                  <a:ext cx="438371" cy="18"/>
                </a:xfrm>
                <a:custGeom>
                  <a:rect b="b" l="l" r="r" t="t"/>
                  <a:pathLst>
                    <a:path extrusionOk="0" h="1" w="24196">
                      <a:moveTo>
                        <a:pt x="1" y="1"/>
                      </a:moveTo>
                      <a:lnTo>
                        <a:pt x="24196" y="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5080899" y="3089409"/>
                  <a:ext cx="438371" cy="18"/>
                </a:xfrm>
                <a:custGeom>
                  <a:rect b="b" l="l" r="r" t="t"/>
                  <a:pathLst>
                    <a:path extrusionOk="0" fill="none" h="1" w="24196">
                      <a:moveTo>
                        <a:pt x="1" y="1"/>
                      </a:moveTo>
                      <a:lnTo>
                        <a:pt x="24196" y="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5573224" y="2576720"/>
                  <a:ext cx="493992" cy="626702"/>
                </a:xfrm>
                <a:custGeom>
                  <a:rect b="b" l="l" r="r" t="t"/>
                  <a:pathLst>
                    <a:path extrusionOk="0" h="34591" w="27266">
                      <a:moveTo>
                        <a:pt x="5806" y="0"/>
                      </a:moveTo>
                      <a:lnTo>
                        <a:pt x="0" y="34591"/>
                      </a:lnTo>
                      <a:lnTo>
                        <a:pt x="24408" y="34591"/>
                      </a:lnTo>
                      <a:lnTo>
                        <a:pt x="27265" y="92"/>
                      </a:lnTo>
                      <a:lnTo>
                        <a:pt x="5806" y="0"/>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5682255" y="2577825"/>
                  <a:ext cx="91983" cy="624492"/>
                </a:xfrm>
                <a:custGeom>
                  <a:rect b="b" l="l" r="r" t="t"/>
                  <a:pathLst>
                    <a:path extrusionOk="0" h="34469" w="5077">
                      <a:moveTo>
                        <a:pt x="5077" y="0"/>
                      </a:moveTo>
                      <a:lnTo>
                        <a:pt x="1" y="3446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5682255" y="2577825"/>
                  <a:ext cx="91983" cy="624492"/>
                </a:xfrm>
                <a:custGeom>
                  <a:rect b="b" l="l" r="r" t="t"/>
                  <a:pathLst>
                    <a:path extrusionOk="0" fill="none" h="34469" w="5077">
                      <a:moveTo>
                        <a:pt x="5077" y="0"/>
                      </a:moveTo>
                      <a:lnTo>
                        <a:pt x="1" y="3446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5796812" y="2578368"/>
                  <a:ext cx="77652" cy="623949"/>
                </a:xfrm>
                <a:custGeom>
                  <a:rect b="b" l="l" r="r" t="t"/>
                  <a:pathLst>
                    <a:path extrusionOk="0" h="34439" w="4286">
                      <a:moveTo>
                        <a:pt x="4286" y="1"/>
                      </a:moveTo>
                      <a:lnTo>
                        <a:pt x="0" y="3443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5796812" y="2578368"/>
                  <a:ext cx="77652" cy="623949"/>
                </a:xfrm>
                <a:custGeom>
                  <a:rect b="b" l="l" r="r" t="t"/>
                  <a:pathLst>
                    <a:path extrusionOk="0" fill="none" h="34439" w="4286">
                      <a:moveTo>
                        <a:pt x="4286" y="1"/>
                      </a:moveTo>
                      <a:lnTo>
                        <a:pt x="0" y="3443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5910789" y="2578930"/>
                  <a:ext cx="63900" cy="623387"/>
                </a:xfrm>
                <a:custGeom>
                  <a:rect b="b" l="l" r="r" t="t"/>
                  <a:pathLst>
                    <a:path extrusionOk="0" h="34408" w="3527">
                      <a:moveTo>
                        <a:pt x="3527" y="0"/>
                      </a:moveTo>
                      <a:lnTo>
                        <a:pt x="1" y="34408"/>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5910789" y="2578930"/>
                  <a:ext cx="63900" cy="623387"/>
                </a:xfrm>
                <a:custGeom>
                  <a:rect b="b" l="l" r="r" t="t"/>
                  <a:pathLst>
                    <a:path extrusionOk="0" fill="none" h="34408" w="3527">
                      <a:moveTo>
                        <a:pt x="3527" y="0"/>
                      </a:moveTo>
                      <a:lnTo>
                        <a:pt x="1" y="34408"/>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5664645" y="2663720"/>
                  <a:ext cx="398168" cy="1123"/>
                </a:xfrm>
                <a:custGeom>
                  <a:rect b="b" l="l" r="r" t="t"/>
                  <a:pathLst>
                    <a:path extrusionOk="0" h="62" w="21977">
                      <a:moveTo>
                        <a:pt x="0" y="1"/>
                      </a:moveTo>
                      <a:lnTo>
                        <a:pt x="21976"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5664645" y="2663720"/>
                  <a:ext cx="398168" cy="1123"/>
                </a:xfrm>
                <a:custGeom>
                  <a:rect b="b" l="l" r="r" t="t"/>
                  <a:pathLst>
                    <a:path extrusionOk="0" fill="none" h="62" w="21977">
                      <a:moveTo>
                        <a:pt x="0" y="1"/>
                      </a:moveTo>
                      <a:lnTo>
                        <a:pt x="21976"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5647560" y="2763403"/>
                  <a:ext cx="406992" cy="1123"/>
                </a:xfrm>
                <a:custGeom>
                  <a:rect b="b" l="l" r="r" t="t"/>
                  <a:pathLst>
                    <a:path extrusionOk="0" h="62" w="22464">
                      <a:moveTo>
                        <a:pt x="1" y="1"/>
                      </a:moveTo>
                      <a:lnTo>
                        <a:pt x="22463"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5647560" y="2763403"/>
                  <a:ext cx="406992" cy="1123"/>
                </a:xfrm>
                <a:custGeom>
                  <a:rect b="b" l="l" r="r" t="t"/>
                  <a:pathLst>
                    <a:path extrusionOk="0" fill="none" h="62" w="22464">
                      <a:moveTo>
                        <a:pt x="1" y="1"/>
                      </a:moveTo>
                      <a:lnTo>
                        <a:pt x="22463"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5630493" y="2866926"/>
                  <a:ext cx="415797" cy="1123"/>
                </a:xfrm>
                <a:custGeom>
                  <a:rect b="b" l="l" r="r" t="t"/>
                  <a:pathLst>
                    <a:path extrusionOk="0" h="62" w="22950">
                      <a:moveTo>
                        <a:pt x="1" y="1"/>
                      </a:moveTo>
                      <a:lnTo>
                        <a:pt x="22949"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5630493" y="2866926"/>
                  <a:ext cx="415797" cy="1123"/>
                </a:xfrm>
                <a:custGeom>
                  <a:rect b="b" l="l" r="r" t="t"/>
                  <a:pathLst>
                    <a:path extrusionOk="0" fill="none" h="62" w="22950">
                      <a:moveTo>
                        <a:pt x="1" y="1"/>
                      </a:moveTo>
                      <a:lnTo>
                        <a:pt x="22949"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5611778" y="2975975"/>
                  <a:ext cx="425689" cy="562"/>
                </a:xfrm>
                <a:custGeom>
                  <a:rect b="b" l="l" r="r" t="t"/>
                  <a:pathLst>
                    <a:path extrusionOk="0" h="31" w="23496">
                      <a:moveTo>
                        <a:pt x="0" y="0"/>
                      </a:moveTo>
                      <a:lnTo>
                        <a:pt x="23496"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5611778" y="2975975"/>
                  <a:ext cx="425689" cy="562"/>
                </a:xfrm>
                <a:custGeom>
                  <a:rect b="b" l="l" r="r" t="t"/>
                  <a:pathLst>
                    <a:path extrusionOk="0" fill="none" h="31" w="23496">
                      <a:moveTo>
                        <a:pt x="0" y="0"/>
                      </a:moveTo>
                      <a:lnTo>
                        <a:pt x="23496"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5593044" y="3089409"/>
                  <a:ext cx="435074" cy="580"/>
                </a:xfrm>
                <a:custGeom>
                  <a:rect b="b" l="l" r="r" t="t"/>
                  <a:pathLst>
                    <a:path extrusionOk="0" h="32" w="24014">
                      <a:moveTo>
                        <a:pt x="1" y="1"/>
                      </a:moveTo>
                      <a:lnTo>
                        <a:pt x="24013"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5593044" y="3089409"/>
                  <a:ext cx="435074" cy="580"/>
                </a:xfrm>
                <a:custGeom>
                  <a:rect b="b" l="l" r="r" t="t"/>
                  <a:pathLst>
                    <a:path extrusionOk="0" fill="none" h="32" w="24014">
                      <a:moveTo>
                        <a:pt x="1" y="1"/>
                      </a:moveTo>
                      <a:lnTo>
                        <a:pt x="24013"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7144899" y="2574509"/>
                  <a:ext cx="560084" cy="628913"/>
                </a:xfrm>
                <a:custGeom>
                  <a:rect b="b" l="l" r="r" t="t"/>
                  <a:pathLst>
                    <a:path extrusionOk="0" h="34713" w="30914">
                      <a:moveTo>
                        <a:pt x="21582" y="1"/>
                      </a:moveTo>
                      <a:lnTo>
                        <a:pt x="1" y="92"/>
                      </a:lnTo>
                      <a:lnTo>
                        <a:pt x="6353" y="34713"/>
                      </a:lnTo>
                      <a:lnTo>
                        <a:pt x="30913" y="34713"/>
                      </a:lnTo>
                      <a:lnTo>
                        <a:pt x="21582" y="1"/>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7439526" y="2576176"/>
                  <a:ext cx="155303" cy="626141"/>
                </a:xfrm>
                <a:custGeom>
                  <a:rect b="b" l="l" r="r" t="t"/>
                  <a:pathLst>
                    <a:path extrusionOk="0" h="34560" w="8572">
                      <a:moveTo>
                        <a:pt x="0" y="0"/>
                      </a:moveTo>
                      <a:lnTo>
                        <a:pt x="8572"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7439526" y="2576176"/>
                  <a:ext cx="155303" cy="626141"/>
                </a:xfrm>
                <a:custGeom>
                  <a:rect b="b" l="l" r="r" t="t"/>
                  <a:pathLst>
                    <a:path extrusionOk="0" fill="none" h="34560" w="8572">
                      <a:moveTo>
                        <a:pt x="0" y="0"/>
                      </a:moveTo>
                      <a:lnTo>
                        <a:pt x="8572"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7338194" y="2576176"/>
                  <a:ext cx="141552" cy="626141"/>
                </a:xfrm>
                <a:custGeom>
                  <a:rect b="b" l="l" r="r" t="t"/>
                  <a:pathLst>
                    <a:path extrusionOk="0" h="34560" w="7813">
                      <a:moveTo>
                        <a:pt x="1" y="0"/>
                      </a:moveTo>
                      <a:lnTo>
                        <a:pt x="7812"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7338194" y="2576176"/>
                  <a:ext cx="141552" cy="626141"/>
                </a:xfrm>
                <a:custGeom>
                  <a:rect b="b" l="l" r="r" t="t"/>
                  <a:pathLst>
                    <a:path extrusionOk="0" fill="none" h="34560" w="7813">
                      <a:moveTo>
                        <a:pt x="1" y="0"/>
                      </a:moveTo>
                      <a:lnTo>
                        <a:pt x="7812"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7237425" y="2576720"/>
                  <a:ext cx="127765" cy="625597"/>
                </a:xfrm>
                <a:custGeom>
                  <a:rect b="b" l="l" r="r" t="t"/>
                  <a:pathLst>
                    <a:path extrusionOk="0" h="34530" w="7052">
                      <a:moveTo>
                        <a:pt x="0" y="0"/>
                      </a:moveTo>
                      <a:lnTo>
                        <a:pt x="7052" y="3453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7237425" y="2576720"/>
                  <a:ext cx="127765" cy="625597"/>
                </a:xfrm>
                <a:custGeom>
                  <a:rect b="b" l="l" r="r" t="t"/>
                  <a:pathLst>
                    <a:path extrusionOk="0" fill="none" h="34530" w="7052">
                      <a:moveTo>
                        <a:pt x="0" y="0"/>
                      </a:moveTo>
                      <a:lnTo>
                        <a:pt x="7052" y="3453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7157563" y="2662071"/>
                  <a:ext cx="400922" cy="1123"/>
                </a:xfrm>
                <a:custGeom>
                  <a:rect b="b" l="l" r="r" t="t"/>
                  <a:pathLst>
                    <a:path extrusionOk="0" h="62" w="22129">
                      <a:moveTo>
                        <a:pt x="22129" y="1"/>
                      </a:moveTo>
                      <a:lnTo>
                        <a:pt x="1"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7157563" y="2662071"/>
                  <a:ext cx="400922" cy="1123"/>
                </a:xfrm>
                <a:custGeom>
                  <a:rect b="b" l="l" r="r" t="t"/>
                  <a:pathLst>
                    <a:path extrusionOk="0" fill="none" h="62" w="22129">
                      <a:moveTo>
                        <a:pt x="22129" y="1"/>
                      </a:moveTo>
                      <a:lnTo>
                        <a:pt x="1"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7175735" y="2761754"/>
                  <a:ext cx="409745" cy="1123"/>
                </a:xfrm>
                <a:custGeom>
                  <a:rect b="b" l="l" r="r" t="t"/>
                  <a:pathLst>
                    <a:path extrusionOk="0" h="62" w="22616">
                      <a:moveTo>
                        <a:pt x="22615" y="0"/>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7175735" y="2761754"/>
                  <a:ext cx="409745" cy="1123"/>
                </a:xfrm>
                <a:custGeom>
                  <a:rect b="b" l="l" r="r" t="t"/>
                  <a:pathLst>
                    <a:path extrusionOk="0" fill="none" h="62" w="22616">
                      <a:moveTo>
                        <a:pt x="22615" y="0"/>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7195012" y="2866382"/>
                  <a:ext cx="418550" cy="562"/>
                </a:xfrm>
                <a:custGeom>
                  <a:rect b="b" l="l" r="r" t="t"/>
                  <a:pathLst>
                    <a:path extrusionOk="0" h="31" w="23102">
                      <a:moveTo>
                        <a:pt x="23101" y="1"/>
                      </a:moveTo>
                      <a:lnTo>
                        <a:pt x="1"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7195012" y="2866382"/>
                  <a:ext cx="418550" cy="562"/>
                </a:xfrm>
                <a:custGeom>
                  <a:rect b="b" l="l" r="r" t="t"/>
                  <a:pathLst>
                    <a:path extrusionOk="0" fill="none" h="31" w="23102">
                      <a:moveTo>
                        <a:pt x="23101" y="1"/>
                      </a:moveTo>
                      <a:lnTo>
                        <a:pt x="1"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7214832" y="2974870"/>
                  <a:ext cx="427917" cy="1123"/>
                </a:xfrm>
                <a:custGeom>
                  <a:rect b="b" l="l" r="r" t="t"/>
                  <a:pathLst>
                    <a:path extrusionOk="0" h="62" w="23619">
                      <a:moveTo>
                        <a:pt x="23618" y="0"/>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7214832" y="2974870"/>
                  <a:ext cx="427917" cy="1123"/>
                </a:xfrm>
                <a:custGeom>
                  <a:rect b="b" l="l" r="r" t="t"/>
                  <a:pathLst>
                    <a:path extrusionOk="0" fill="none" h="62" w="23619">
                      <a:moveTo>
                        <a:pt x="23618" y="0"/>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7235776" y="3089409"/>
                  <a:ext cx="437809" cy="18"/>
                </a:xfrm>
                <a:custGeom>
                  <a:rect b="b" l="l" r="r" t="t"/>
                  <a:pathLst>
                    <a:path extrusionOk="0" h="1" w="24165">
                      <a:moveTo>
                        <a:pt x="24165" y="1"/>
                      </a:moveTo>
                      <a:lnTo>
                        <a:pt x="0" y="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7235776" y="3089409"/>
                  <a:ext cx="437809" cy="18"/>
                </a:xfrm>
                <a:custGeom>
                  <a:rect b="b" l="l" r="r" t="t"/>
                  <a:pathLst>
                    <a:path extrusionOk="0" fill="none" h="1" w="24165">
                      <a:moveTo>
                        <a:pt x="24165" y="1"/>
                      </a:moveTo>
                      <a:lnTo>
                        <a:pt x="0" y="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6687831" y="2576720"/>
                  <a:ext cx="493992" cy="626702"/>
                </a:xfrm>
                <a:custGeom>
                  <a:rect b="b" l="l" r="r" t="t"/>
                  <a:pathLst>
                    <a:path extrusionOk="0" h="34591" w="27266">
                      <a:moveTo>
                        <a:pt x="21429" y="0"/>
                      </a:moveTo>
                      <a:lnTo>
                        <a:pt x="0" y="92"/>
                      </a:lnTo>
                      <a:lnTo>
                        <a:pt x="2857" y="34591"/>
                      </a:lnTo>
                      <a:lnTo>
                        <a:pt x="27265" y="34591"/>
                      </a:lnTo>
                      <a:lnTo>
                        <a:pt x="21429" y="0"/>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6980790" y="2577825"/>
                  <a:ext cx="91439" cy="624492"/>
                </a:xfrm>
                <a:custGeom>
                  <a:rect b="b" l="l" r="r" t="t"/>
                  <a:pathLst>
                    <a:path extrusionOk="0" h="34469" w="5047">
                      <a:moveTo>
                        <a:pt x="1" y="0"/>
                      </a:moveTo>
                      <a:lnTo>
                        <a:pt x="5046" y="3446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6980790" y="2577825"/>
                  <a:ext cx="91439" cy="624492"/>
                </a:xfrm>
                <a:custGeom>
                  <a:rect b="b" l="l" r="r" t="t"/>
                  <a:pathLst>
                    <a:path extrusionOk="0" fill="none" h="34469" w="5047">
                      <a:moveTo>
                        <a:pt x="1" y="0"/>
                      </a:moveTo>
                      <a:lnTo>
                        <a:pt x="5046" y="3446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6880021" y="2578368"/>
                  <a:ext cx="78213" cy="623949"/>
                </a:xfrm>
                <a:custGeom>
                  <a:rect b="b" l="l" r="r" t="t"/>
                  <a:pathLst>
                    <a:path extrusionOk="0" h="34439" w="4317">
                      <a:moveTo>
                        <a:pt x="0" y="1"/>
                      </a:moveTo>
                      <a:lnTo>
                        <a:pt x="4317" y="3443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6880021" y="2578368"/>
                  <a:ext cx="78213" cy="623949"/>
                </a:xfrm>
                <a:custGeom>
                  <a:rect b="b" l="l" r="r" t="t"/>
                  <a:pathLst>
                    <a:path extrusionOk="0" fill="none" h="34439" w="4317">
                      <a:moveTo>
                        <a:pt x="0" y="1"/>
                      </a:moveTo>
                      <a:lnTo>
                        <a:pt x="4317" y="3443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6779795" y="2578930"/>
                  <a:ext cx="64444" cy="623387"/>
                </a:xfrm>
                <a:custGeom>
                  <a:rect b="b" l="l" r="r" t="t"/>
                  <a:pathLst>
                    <a:path extrusionOk="0" h="34408" w="3557">
                      <a:moveTo>
                        <a:pt x="0" y="0"/>
                      </a:moveTo>
                      <a:lnTo>
                        <a:pt x="3557" y="34408"/>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6779795" y="2578930"/>
                  <a:ext cx="64444" cy="623387"/>
                </a:xfrm>
                <a:custGeom>
                  <a:rect b="b" l="l" r="r" t="t"/>
                  <a:pathLst>
                    <a:path extrusionOk="0" fill="none" h="34408" w="3557">
                      <a:moveTo>
                        <a:pt x="0" y="0"/>
                      </a:moveTo>
                      <a:lnTo>
                        <a:pt x="3557" y="34408"/>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6691690" y="2663720"/>
                  <a:ext cx="398712" cy="1123"/>
                </a:xfrm>
                <a:custGeom>
                  <a:rect b="b" l="l" r="r" t="t"/>
                  <a:pathLst>
                    <a:path extrusionOk="0" h="62" w="22007">
                      <a:moveTo>
                        <a:pt x="22007" y="1"/>
                      </a:moveTo>
                      <a:lnTo>
                        <a:pt x="0"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6691690" y="2663720"/>
                  <a:ext cx="398712" cy="1123"/>
                </a:xfrm>
                <a:custGeom>
                  <a:rect b="b" l="l" r="r" t="t"/>
                  <a:pathLst>
                    <a:path extrusionOk="0" fill="none" h="62" w="22007">
                      <a:moveTo>
                        <a:pt x="22007" y="1"/>
                      </a:moveTo>
                      <a:lnTo>
                        <a:pt x="0"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6699933" y="2763403"/>
                  <a:ext cx="406992" cy="1123"/>
                </a:xfrm>
                <a:custGeom>
                  <a:rect b="b" l="l" r="r" t="t"/>
                  <a:pathLst>
                    <a:path extrusionOk="0" h="62" w="22464">
                      <a:moveTo>
                        <a:pt x="22463" y="1"/>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6699933" y="2763403"/>
                  <a:ext cx="406992" cy="1123"/>
                </a:xfrm>
                <a:custGeom>
                  <a:rect b="b" l="l" r="r" t="t"/>
                  <a:pathLst>
                    <a:path extrusionOk="0" fill="none" h="62" w="22464">
                      <a:moveTo>
                        <a:pt x="22463" y="1"/>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6708756" y="2866926"/>
                  <a:ext cx="415797" cy="1123"/>
                </a:xfrm>
                <a:custGeom>
                  <a:rect b="b" l="l" r="r" t="t"/>
                  <a:pathLst>
                    <a:path extrusionOk="0" h="62" w="22950">
                      <a:moveTo>
                        <a:pt x="22949" y="1"/>
                      </a:moveTo>
                      <a:lnTo>
                        <a:pt x="0"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6708756" y="2866926"/>
                  <a:ext cx="415797" cy="1123"/>
                </a:xfrm>
                <a:custGeom>
                  <a:rect b="b" l="l" r="r" t="t"/>
                  <a:pathLst>
                    <a:path extrusionOk="0" fill="none" h="62" w="22950">
                      <a:moveTo>
                        <a:pt x="22949" y="1"/>
                      </a:moveTo>
                      <a:lnTo>
                        <a:pt x="0"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6717561" y="2975975"/>
                  <a:ext cx="425163" cy="562"/>
                </a:xfrm>
                <a:custGeom>
                  <a:rect b="b" l="l" r="r" t="t"/>
                  <a:pathLst>
                    <a:path extrusionOk="0" h="31" w="23467">
                      <a:moveTo>
                        <a:pt x="23466" y="0"/>
                      </a:moveTo>
                      <a:lnTo>
                        <a:pt x="1"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6717561" y="2975975"/>
                  <a:ext cx="425163" cy="562"/>
                </a:xfrm>
                <a:custGeom>
                  <a:rect b="b" l="l" r="r" t="t"/>
                  <a:pathLst>
                    <a:path extrusionOk="0" fill="none" h="31" w="23467">
                      <a:moveTo>
                        <a:pt x="23466" y="0"/>
                      </a:moveTo>
                      <a:lnTo>
                        <a:pt x="1"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6726928" y="3089409"/>
                  <a:ext cx="435056" cy="580"/>
                </a:xfrm>
                <a:custGeom>
                  <a:rect b="b" l="l" r="r" t="t"/>
                  <a:pathLst>
                    <a:path extrusionOk="0" h="32" w="24013">
                      <a:moveTo>
                        <a:pt x="24013" y="1"/>
                      </a:moveTo>
                      <a:lnTo>
                        <a:pt x="0"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a:off x="6726928" y="3089409"/>
                  <a:ext cx="435056" cy="580"/>
                </a:xfrm>
                <a:custGeom>
                  <a:rect b="b" l="l" r="r" t="t"/>
                  <a:pathLst>
                    <a:path extrusionOk="0" fill="none" h="32" w="24013">
                      <a:moveTo>
                        <a:pt x="24013" y="1"/>
                      </a:moveTo>
                      <a:lnTo>
                        <a:pt x="0"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a:off x="6172370" y="3467738"/>
                  <a:ext cx="55095" cy="95842"/>
                </a:xfrm>
                <a:custGeom>
                  <a:rect b="b" l="l" r="r" t="t"/>
                  <a:pathLst>
                    <a:path extrusionOk="0" h="5290" w="3041">
                      <a:moveTo>
                        <a:pt x="1" y="0"/>
                      </a:moveTo>
                      <a:lnTo>
                        <a:pt x="1"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6172370" y="3583926"/>
                  <a:ext cx="55095" cy="85931"/>
                </a:xfrm>
                <a:custGeom>
                  <a:rect b="b" l="l" r="r" t="t"/>
                  <a:pathLst>
                    <a:path extrusionOk="0" h="4743" w="3041">
                      <a:moveTo>
                        <a:pt x="1" y="1"/>
                      </a:moveTo>
                      <a:lnTo>
                        <a:pt x="1"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6172370" y="3689660"/>
                  <a:ext cx="55095" cy="85931"/>
                </a:xfrm>
                <a:custGeom>
                  <a:rect b="b" l="l" r="r" t="t"/>
                  <a:pathLst>
                    <a:path extrusionOk="0" h="4743" w="3041">
                      <a:moveTo>
                        <a:pt x="1" y="1"/>
                      </a:moveTo>
                      <a:lnTo>
                        <a:pt x="1"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6172370" y="3795955"/>
                  <a:ext cx="55095" cy="110154"/>
                </a:xfrm>
                <a:custGeom>
                  <a:rect b="b" l="l" r="r" t="t"/>
                  <a:pathLst>
                    <a:path extrusionOk="0" h="6080" w="3041">
                      <a:moveTo>
                        <a:pt x="1" y="0"/>
                      </a:moveTo>
                      <a:lnTo>
                        <a:pt x="1"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6091421" y="3795955"/>
                  <a:ext cx="66654" cy="110154"/>
                </a:xfrm>
                <a:custGeom>
                  <a:rect b="b" l="l" r="r" t="t"/>
                  <a:pathLst>
                    <a:path extrusionOk="0" h="6080" w="3679">
                      <a:moveTo>
                        <a:pt x="1" y="0"/>
                      </a:moveTo>
                      <a:lnTo>
                        <a:pt x="1" y="6079"/>
                      </a:lnTo>
                      <a:lnTo>
                        <a:pt x="3679" y="607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6091421" y="3689660"/>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6091421" y="3583926"/>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6091421" y="3467738"/>
                  <a:ext cx="66654" cy="95842"/>
                </a:xfrm>
                <a:custGeom>
                  <a:rect b="b" l="l" r="r" t="t"/>
                  <a:pathLst>
                    <a:path extrusionOk="0" h="5290" w="3679">
                      <a:moveTo>
                        <a:pt x="1" y="0"/>
                      </a:moveTo>
                      <a:lnTo>
                        <a:pt x="1" y="5289"/>
                      </a:lnTo>
                      <a:lnTo>
                        <a:pt x="3679" y="528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6631648" y="3467738"/>
                  <a:ext cx="55639" cy="95842"/>
                </a:xfrm>
                <a:custGeom>
                  <a:rect b="b" l="l" r="r" t="t"/>
                  <a:pathLst>
                    <a:path extrusionOk="0" h="5290" w="3071">
                      <a:moveTo>
                        <a:pt x="1" y="0"/>
                      </a:moveTo>
                      <a:lnTo>
                        <a:pt x="1" y="5289"/>
                      </a:lnTo>
                      <a:lnTo>
                        <a:pt x="3071" y="528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6631648" y="3583926"/>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6631648" y="3689660"/>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6631648" y="3795955"/>
                  <a:ext cx="55639" cy="110154"/>
                </a:xfrm>
                <a:custGeom>
                  <a:rect b="b" l="l" r="r" t="t"/>
                  <a:pathLst>
                    <a:path extrusionOk="0" h="6080" w="3071">
                      <a:moveTo>
                        <a:pt x="1" y="0"/>
                      </a:moveTo>
                      <a:lnTo>
                        <a:pt x="1" y="6079"/>
                      </a:lnTo>
                      <a:lnTo>
                        <a:pt x="3071" y="607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6550699" y="3795955"/>
                  <a:ext cx="67216" cy="110154"/>
                </a:xfrm>
                <a:custGeom>
                  <a:rect b="b" l="l" r="r" t="t"/>
                  <a:pathLst>
                    <a:path extrusionOk="0" h="6080" w="3710">
                      <a:moveTo>
                        <a:pt x="1" y="0"/>
                      </a:moveTo>
                      <a:lnTo>
                        <a:pt x="1" y="6079"/>
                      </a:lnTo>
                      <a:lnTo>
                        <a:pt x="3709" y="607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6550699" y="3689660"/>
                  <a:ext cx="67216" cy="85931"/>
                </a:xfrm>
                <a:custGeom>
                  <a:rect b="b" l="l" r="r" t="t"/>
                  <a:pathLst>
                    <a:path extrusionOk="0" h="4743" w="3710">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a:off x="6550699" y="3583926"/>
                  <a:ext cx="67216" cy="85931"/>
                </a:xfrm>
                <a:custGeom>
                  <a:rect b="b" l="l" r="r" t="t"/>
                  <a:pathLst>
                    <a:path extrusionOk="0" h="4743" w="3710">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a:off x="6550699" y="3467738"/>
                  <a:ext cx="67216" cy="95842"/>
                </a:xfrm>
                <a:custGeom>
                  <a:rect b="b" l="l" r="r" t="t"/>
                  <a:pathLst>
                    <a:path extrusionOk="0" h="5290" w="3710">
                      <a:moveTo>
                        <a:pt x="1" y="0"/>
                      </a:moveTo>
                      <a:lnTo>
                        <a:pt x="1" y="5289"/>
                      </a:lnTo>
                      <a:lnTo>
                        <a:pt x="3709" y="528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6246724" y="3463336"/>
                  <a:ext cx="287470" cy="550700"/>
                </a:xfrm>
                <a:custGeom>
                  <a:rect b="b" l="l" r="r" t="t"/>
                  <a:pathLst>
                    <a:path extrusionOk="0" h="30396" w="15867">
                      <a:moveTo>
                        <a:pt x="0" y="0"/>
                      </a:moveTo>
                      <a:lnTo>
                        <a:pt x="0" y="30396"/>
                      </a:lnTo>
                      <a:lnTo>
                        <a:pt x="15867" y="30396"/>
                      </a:lnTo>
                      <a:lnTo>
                        <a:pt x="15867" y="0"/>
                      </a:lnTo>
                      <a:close/>
                    </a:path>
                  </a:pathLst>
                </a:custGeom>
                <a:solidFill>
                  <a:srgbClr val="DE4C57"/>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6288575" y="3495821"/>
                  <a:ext cx="208732" cy="268755"/>
                </a:xfrm>
                <a:custGeom>
                  <a:rect b="b" l="l" r="r" t="t"/>
                  <a:pathLst>
                    <a:path extrusionOk="0" fill="none" h="14834" w="11521">
                      <a:moveTo>
                        <a:pt x="0" y="1"/>
                      </a:moveTo>
                      <a:lnTo>
                        <a:pt x="11520" y="1"/>
                      </a:lnTo>
                      <a:lnTo>
                        <a:pt x="11520" y="14834"/>
                      </a:lnTo>
                      <a:lnTo>
                        <a:pt x="0" y="14834"/>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6288575" y="3866432"/>
                  <a:ext cx="208732" cy="111260"/>
                </a:xfrm>
                <a:custGeom>
                  <a:rect b="b" l="l" r="r" t="t"/>
                  <a:pathLst>
                    <a:path extrusionOk="0" fill="none" h="6141" w="11521">
                      <a:moveTo>
                        <a:pt x="0" y="1"/>
                      </a:moveTo>
                      <a:lnTo>
                        <a:pt x="11520" y="1"/>
                      </a:lnTo>
                      <a:lnTo>
                        <a:pt x="11520" y="6141"/>
                      </a:lnTo>
                      <a:lnTo>
                        <a:pt x="0" y="6141"/>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6288575" y="3797060"/>
                  <a:ext cx="208732" cy="41870"/>
                </a:xfrm>
                <a:custGeom>
                  <a:rect b="b" l="l" r="r" t="t"/>
                  <a:pathLst>
                    <a:path extrusionOk="0" fill="none" h="2311" w="11521">
                      <a:moveTo>
                        <a:pt x="0" y="0"/>
                      </a:moveTo>
                      <a:lnTo>
                        <a:pt x="11520" y="0"/>
                      </a:lnTo>
                      <a:lnTo>
                        <a:pt x="11520" y="2310"/>
                      </a:lnTo>
                      <a:lnTo>
                        <a:pt x="0" y="2310"/>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a:off x="6253880" y="3731511"/>
                  <a:ext cx="26452" cy="88142"/>
                </a:xfrm>
                <a:custGeom>
                  <a:rect b="b" l="l" r="r" t="t"/>
                  <a:pathLst>
                    <a:path extrusionOk="0" h="4865" w="1460">
                      <a:moveTo>
                        <a:pt x="0" y="1"/>
                      </a:moveTo>
                      <a:lnTo>
                        <a:pt x="0" y="4864"/>
                      </a:lnTo>
                      <a:lnTo>
                        <a:pt x="1459" y="4864"/>
                      </a:lnTo>
                      <a:lnTo>
                        <a:pt x="145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6346950" y="3331169"/>
                  <a:ext cx="96385" cy="96929"/>
                </a:xfrm>
                <a:custGeom>
                  <a:rect b="b" l="l" r="r" t="t"/>
                  <a:pathLst>
                    <a:path extrusionOk="0" fill="none" h="5350" w="5320">
                      <a:moveTo>
                        <a:pt x="5320" y="2675"/>
                      </a:moveTo>
                      <a:cubicBezTo>
                        <a:pt x="5320" y="4134"/>
                        <a:pt x="4134" y="5350"/>
                        <a:pt x="2675" y="5350"/>
                      </a:cubicBezTo>
                      <a:cubicBezTo>
                        <a:pt x="1186" y="5350"/>
                        <a:pt x="0" y="4134"/>
                        <a:pt x="0" y="2675"/>
                      </a:cubicBezTo>
                      <a:cubicBezTo>
                        <a:pt x="0" y="1216"/>
                        <a:pt x="1186" y="0"/>
                        <a:pt x="2675" y="0"/>
                      </a:cubicBezTo>
                      <a:cubicBezTo>
                        <a:pt x="4134" y="0"/>
                        <a:pt x="5320" y="1216"/>
                        <a:pt x="5320" y="2675"/>
                      </a:cubicBezTo>
                      <a:close/>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6368981" y="3421484"/>
                  <a:ext cx="52323" cy="46272"/>
                </a:xfrm>
                <a:custGeom>
                  <a:rect b="b" l="l" r="r" t="t"/>
                  <a:pathLst>
                    <a:path extrusionOk="0" h="2554" w="2888">
                      <a:moveTo>
                        <a:pt x="0" y="0"/>
                      </a:moveTo>
                      <a:lnTo>
                        <a:pt x="395" y="2553"/>
                      </a:lnTo>
                      <a:lnTo>
                        <a:pt x="2493" y="2553"/>
                      </a:lnTo>
                      <a:lnTo>
                        <a:pt x="2888" y="0"/>
                      </a:lnTo>
                      <a:close/>
                    </a:path>
                  </a:pathLst>
                </a:custGeom>
                <a:solidFill>
                  <a:srgbClr val="FFFFFF"/>
                </a:solidFill>
                <a:ln cap="rnd" cmpd="sng" w="19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6364016" y="3384036"/>
                  <a:ext cx="62252" cy="37467"/>
                </a:xfrm>
                <a:custGeom>
                  <a:rect b="b" l="l" r="r" t="t"/>
                  <a:pathLst>
                    <a:path extrusionOk="0" h="2068" w="3436">
                      <a:moveTo>
                        <a:pt x="882" y="0"/>
                      </a:moveTo>
                      <a:lnTo>
                        <a:pt x="1" y="2067"/>
                      </a:lnTo>
                      <a:lnTo>
                        <a:pt x="3435" y="2067"/>
                      </a:lnTo>
                      <a:lnTo>
                        <a:pt x="2554"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6387696" y="3365864"/>
                  <a:ext cx="14893" cy="18190"/>
                </a:xfrm>
                <a:custGeom>
                  <a:rect b="b" l="l" r="r" t="t"/>
                  <a:pathLst>
                    <a:path extrusionOk="0" h="1004" w="822">
                      <a:moveTo>
                        <a:pt x="1" y="0"/>
                      </a:moveTo>
                      <a:lnTo>
                        <a:pt x="1" y="1003"/>
                      </a:lnTo>
                      <a:lnTo>
                        <a:pt x="821" y="1003"/>
                      </a:lnTo>
                      <a:lnTo>
                        <a:pt x="821" y="0"/>
                      </a:lnTo>
                      <a:close/>
                    </a:path>
                  </a:pathLst>
                </a:custGeom>
                <a:solidFill>
                  <a:srgbClr val="D9D9D9"/>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5975233" y="2730356"/>
                  <a:ext cx="811736" cy="663064"/>
                </a:xfrm>
                <a:custGeom>
                  <a:rect b="b" l="l" r="r" t="t"/>
                  <a:pathLst>
                    <a:path extrusionOk="0" h="36598" w="44804">
                      <a:moveTo>
                        <a:pt x="22189" y="1"/>
                      </a:moveTo>
                      <a:lnTo>
                        <a:pt x="0" y="26779"/>
                      </a:lnTo>
                      <a:lnTo>
                        <a:pt x="0" y="36567"/>
                      </a:lnTo>
                      <a:lnTo>
                        <a:pt x="8663" y="36597"/>
                      </a:lnTo>
                      <a:lnTo>
                        <a:pt x="12736" y="35290"/>
                      </a:lnTo>
                      <a:cubicBezTo>
                        <a:pt x="15922" y="34301"/>
                        <a:pt x="19222" y="33807"/>
                        <a:pt x="22518" y="33807"/>
                      </a:cubicBezTo>
                      <a:cubicBezTo>
                        <a:pt x="25605" y="33807"/>
                        <a:pt x="28689" y="34240"/>
                        <a:pt x="31673" y="35108"/>
                      </a:cubicBezTo>
                      <a:lnTo>
                        <a:pt x="36657" y="36597"/>
                      </a:lnTo>
                      <a:lnTo>
                        <a:pt x="44804" y="36597"/>
                      </a:lnTo>
                      <a:lnTo>
                        <a:pt x="44804" y="26779"/>
                      </a:lnTo>
                      <a:lnTo>
                        <a:pt x="22189"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5975233" y="4009071"/>
                  <a:ext cx="811736" cy="64987"/>
                </a:xfrm>
                <a:custGeom>
                  <a:rect b="b" l="l" r="r" t="t"/>
                  <a:pathLst>
                    <a:path extrusionOk="0" h="3587" w="44804">
                      <a:moveTo>
                        <a:pt x="0" y="0"/>
                      </a:moveTo>
                      <a:lnTo>
                        <a:pt x="0" y="3587"/>
                      </a:lnTo>
                      <a:lnTo>
                        <a:pt x="44804" y="3587"/>
                      </a:lnTo>
                      <a:lnTo>
                        <a:pt x="44804" y="0"/>
                      </a:lnTo>
                      <a:close/>
                    </a:path>
                  </a:pathLst>
                </a:custGeom>
                <a:solidFill>
                  <a:srgbClr val="000000"/>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6139885"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6181736"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6223588"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6265439"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6307852"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6349704"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6391555"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6433406"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6475258"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6517671"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6559522"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6601374"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6643225"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5884917" y="2668141"/>
                  <a:ext cx="992368" cy="631649"/>
                </a:xfrm>
                <a:custGeom>
                  <a:rect b="b" l="l" r="r" t="t"/>
                  <a:pathLst>
                    <a:path extrusionOk="0" h="34864" w="54774">
                      <a:moveTo>
                        <a:pt x="27387" y="0"/>
                      </a:moveTo>
                      <a:lnTo>
                        <a:pt x="0" y="34864"/>
                      </a:lnTo>
                      <a:lnTo>
                        <a:pt x="13222" y="34864"/>
                      </a:lnTo>
                      <a:lnTo>
                        <a:pt x="13222" y="31429"/>
                      </a:lnTo>
                      <a:lnTo>
                        <a:pt x="6505" y="31429"/>
                      </a:lnTo>
                      <a:lnTo>
                        <a:pt x="27387" y="5684"/>
                      </a:lnTo>
                      <a:lnTo>
                        <a:pt x="48269" y="31429"/>
                      </a:lnTo>
                      <a:lnTo>
                        <a:pt x="41582" y="31429"/>
                      </a:lnTo>
                      <a:lnTo>
                        <a:pt x="41582" y="34864"/>
                      </a:lnTo>
                      <a:lnTo>
                        <a:pt x="54773" y="34864"/>
                      </a:lnTo>
                      <a:lnTo>
                        <a:pt x="2738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5884917" y="3299771"/>
                  <a:ext cx="239024" cy="56744"/>
                </a:xfrm>
                <a:custGeom>
                  <a:rect b="b" l="l" r="r" t="t"/>
                  <a:pathLst>
                    <a:path extrusionOk="0" h="3132" w="13193">
                      <a:moveTo>
                        <a:pt x="0" y="1"/>
                      </a:moveTo>
                      <a:lnTo>
                        <a:pt x="0" y="3132"/>
                      </a:lnTo>
                      <a:lnTo>
                        <a:pt x="13192" y="3132"/>
                      </a:lnTo>
                      <a:lnTo>
                        <a:pt x="13192" y="1"/>
                      </a:lnTo>
                      <a:close/>
                    </a:path>
                  </a:pathLst>
                </a:custGeom>
                <a:solidFill>
                  <a:srgbClr val="FFFFFF"/>
                </a:solidFill>
                <a:ln cap="rnd" cmpd="sng" w="98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5924558"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5920156"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5914648" y="3357602"/>
                  <a:ext cx="90334" cy="72162"/>
                </a:xfrm>
                <a:custGeom>
                  <a:rect b="b" l="l" r="r" t="t"/>
                  <a:pathLst>
                    <a:path extrusionOk="0" h="3983" w="4986">
                      <a:moveTo>
                        <a:pt x="1" y="0"/>
                      </a:moveTo>
                      <a:lnTo>
                        <a:pt x="1" y="3982"/>
                      </a:lnTo>
                      <a:lnTo>
                        <a:pt x="4986" y="3982"/>
                      </a:lnTo>
                      <a:lnTo>
                        <a:pt x="4986"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5920156"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5915210"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6030292"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6025890"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6020943"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6025890"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6020943"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a:off x="6638261" y="3299771"/>
                  <a:ext cx="239024" cy="56744"/>
                </a:xfrm>
                <a:custGeom>
                  <a:rect b="b" l="l" r="r" t="t"/>
                  <a:pathLst>
                    <a:path extrusionOk="0" h="3132" w="13193">
                      <a:moveTo>
                        <a:pt x="1" y="1"/>
                      </a:moveTo>
                      <a:lnTo>
                        <a:pt x="1" y="3132"/>
                      </a:lnTo>
                      <a:lnTo>
                        <a:pt x="13192" y="3132"/>
                      </a:lnTo>
                      <a:lnTo>
                        <a:pt x="1319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a:off x="6677359"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6673518" y="3428641"/>
                  <a:ext cx="78757" cy="22049"/>
                </a:xfrm>
                <a:custGeom>
                  <a:rect b="b" l="l" r="r" t="t"/>
                  <a:pathLst>
                    <a:path extrusionOk="0" h="1217" w="4347">
                      <a:moveTo>
                        <a:pt x="0" y="0"/>
                      </a:moveTo>
                      <a:lnTo>
                        <a:pt x="0" y="1216"/>
                      </a:lnTo>
                      <a:lnTo>
                        <a:pt x="4347" y="1216"/>
                      </a:lnTo>
                      <a:lnTo>
                        <a:pt x="434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6668010"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6673518" y="3979884"/>
                  <a:ext cx="79300" cy="22049"/>
                </a:xfrm>
                <a:custGeom>
                  <a:rect b="b" l="l" r="r" t="t"/>
                  <a:pathLst>
                    <a:path extrusionOk="0" h="1217" w="4377">
                      <a:moveTo>
                        <a:pt x="0" y="0"/>
                      </a:moveTo>
                      <a:lnTo>
                        <a:pt x="0" y="1216"/>
                      </a:lnTo>
                      <a:lnTo>
                        <a:pt x="4377" y="1216"/>
                      </a:lnTo>
                      <a:lnTo>
                        <a:pt x="437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p:nvPr/>
              </p:nvSpPr>
              <p:spPr>
                <a:xfrm>
                  <a:off x="6668010"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6783092"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6779233"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6773744"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6779233"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a:off x="6773744"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a:off x="5198753"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5129363" y="3467738"/>
                  <a:ext cx="55095" cy="95842"/>
                </a:xfrm>
                <a:custGeom>
                  <a:rect b="b" l="l" r="r" t="t"/>
                  <a:pathLst>
                    <a:path extrusionOk="0" h="5290" w="3041">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5129363" y="3583926"/>
                  <a:ext cx="55095" cy="85931"/>
                </a:xfrm>
                <a:custGeom>
                  <a:rect b="b" l="l" r="r" t="t"/>
                  <a:pathLst>
                    <a:path extrusionOk="0" h="4743" w="3041">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5198753"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p:nvPr/>
              </p:nvSpPr>
              <p:spPr>
                <a:xfrm>
                  <a:off x="5129363" y="3689660"/>
                  <a:ext cx="55095" cy="85931"/>
                </a:xfrm>
                <a:custGeom>
                  <a:rect b="b" l="l" r="r" t="t"/>
                  <a:pathLst>
                    <a:path extrusionOk="0" h="4743" w="3041">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5198753"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a:off x="5129363" y="3795955"/>
                  <a:ext cx="55095" cy="110154"/>
                </a:xfrm>
                <a:custGeom>
                  <a:rect b="b" l="l" r="r" t="t"/>
                  <a:pathLst>
                    <a:path extrusionOk="0" h="6080" w="3041">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5198753"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5048414" y="3795955"/>
                  <a:ext cx="66654" cy="110154"/>
                </a:xfrm>
                <a:custGeom>
                  <a:rect b="b" l="l" r="r" t="t"/>
                  <a:pathLst>
                    <a:path extrusionOk="0" h="6080" w="3679">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5048414" y="3689660"/>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5048414" y="3583926"/>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5048414" y="3467738"/>
                  <a:ext cx="66654" cy="95842"/>
                </a:xfrm>
                <a:custGeom>
                  <a:rect b="b" l="l" r="r" t="t"/>
                  <a:pathLst>
                    <a:path extrusionOk="0" h="5290" w="3679">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5460334"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5390944" y="3467738"/>
                  <a:ext cx="55639" cy="95842"/>
                </a:xfrm>
                <a:custGeom>
                  <a:rect b="b" l="l" r="r" t="t"/>
                  <a:pathLst>
                    <a:path extrusionOk="0" h="5290" w="3071">
                      <a:moveTo>
                        <a:pt x="0" y="0"/>
                      </a:moveTo>
                      <a:lnTo>
                        <a:pt x="0" y="5289"/>
                      </a:lnTo>
                      <a:lnTo>
                        <a:pt x="3070" y="528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5390944" y="3583926"/>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5460334"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5390944" y="3689660"/>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5460334"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5390944" y="3795955"/>
                  <a:ext cx="55639" cy="110154"/>
                </a:xfrm>
                <a:custGeom>
                  <a:rect b="b" l="l" r="r" t="t"/>
                  <a:pathLst>
                    <a:path extrusionOk="0" h="6080" w="3071">
                      <a:moveTo>
                        <a:pt x="0" y="0"/>
                      </a:moveTo>
                      <a:lnTo>
                        <a:pt x="0" y="6079"/>
                      </a:lnTo>
                      <a:lnTo>
                        <a:pt x="3070" y="607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5460334"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5309995" y="3795955"/>
                  <a:ext cx="66654" cy="110154"/>
                </a:xfrm>
                <a:custGeom>
                  <a:rect b="b" l="l" r="r" t="t"/>
                  <a:pathLst>
                    <a:path extrusionOk="0" h="6080" w="3679">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5309995" y="3689660"/>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5309995" y="3583926"/>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5309995" y="3467738"/>
                  <a:ext cx="66654" cy="95842"/>
                </a:xfrm>
                <a:custGeom>
                  <a:rect b="b" l="l" r="r" t="t"/>
                  <a:pathLst>
                    <a:path extrusionOk="0" h="5290" w="3679">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5722458" y="3689660"/>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5652524" y="3467738"/>
                  <a:ext cx="55639" cy="95842"/>
                </a:xfrm>
                <a:custGeom>
                  <a:rect b="b" l="l" r="r" t="t"/>
                  <a:pathLst>
                    <a:path extrusionOk="0" h="5290" w="3071">
                      <a:moveTo>
                        <a:pt x="0" y="0"/>
                      </a:moveTo>
                      <a:lnTo>
                        <a:pt x="0" y="5289"/>
                      </a:lnTo>
                      <a:lnTo>
                        <a:pt x="3070" y="528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5652524" y="3583926"/>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5722458" y="3583926"/>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5652524" y="3689660"/>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5722458" y="3467738"/>
                  <a:ext cx="68303" cy="95842"/>
                </a:xfrm>
                <a:custGeom>
                  <a:rect b="b" l="l" r="r" t="t"/>
                  <a:pathLst>
                    <a:path extrusionOk="0" h="5290" w="3770">
                      <a:moveTo>
                        <a:pt x="1" y="0"/>
                      </a:moveTo>
                      <a:lnTo>
                        <a:pt x="1" y="5289"/>
                      </a:lnTo>
                      <a:lnTo>
                        <a:pt x="3770" y="528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5652524" y="3795955"/>
                  <a:ext cx="55639" cy="110154"/>
                </a:xfrm>
                <a:custGeom>
                  <a:rect b="b" l="l" r="r" t="t"/>
                  <a:pathLst>
                    <a:path extrusionOk="0" h="6080" w="3071">
                      <a:moveTo>
                        <a:pt x="0" y="0"/>
                      </a:moveTo>
                      <a:lnTo>
                        <a:pt x="0" y="6079"/>
                      </a:lnTo>
                      <a:lnTo>
                        <a:pt x="3070" y="607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5722458" y="3795955"/>
                  <a:ext cx="68303" cy="110154"/>
                </a:xfrm>
                <a:custGeom>
                  <a:rect b="b" l="l" r="r" t="t"/>
                  <a:pathLst>
                    <a:path extrusionOk="0" h="6080" w="3770">
                      <a:moveTo>
                        <a:pt x="1" y="0"/>
                      </a:moveTo>
                      <a:lnTo>
                        <a:pt x="1" y="6079"/>
                      </a:lnTo>
                      <a:lnTo>
                        <a:pt x="3770" y="607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5572119" y="3795955"/>
                  <a:ext cx="66654" cy="110154"/>
                </a:xfrm>
                <a:custGeom>
                  <a:rect b="b" l="l" r="r" t="t"/>
                  <a:pathLst>
                    <a:path extrusionOk="0" h="6080" w="3679">
                      <a:moveTo>
                        <a:pt x="1" y="0"/>
                      </a:moveTo>
                      <a:lnTo>
                        <a:pt x="1"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5572119" y="3689660"/>
                  <a:ext cx="66654" cy="85931"/>
                </a:xfrm>
                <a:custGeom>
                  <a:rect b="b" l="l" r="r" t="t"/>
                  <a:pathLst>
                    <a:path extrusionOk="0" h="4743" w="3679">
                      <a:moveTo>
                        <a:pt x="1" y="1"/>
                      </a:moveTo>
                      <a:lnTo>
                        <a:pt x="1"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5572119" y="3583926"/>
                  <a:ext cx="66654" cy="85931"/>
                </a:xfrm>
                <a:custGeom>
                  <a:rect b="b" l="l" r="r" t="t"/>
                  <a:pathLst>
                    <a:path extrusionOk="0" h="4743" w="3679">
                      <a:moveTo>
                        <a:pt x="1" y="1"/>
                      </a:moveTo>
                      <a:lnTo>
                        <a:pt x="1"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5572119" y="3467738"/>
                  <a:ext cx="66654" cy="95842"/>
                </a:xfrm>
                <a:custGeom>
                  <a:rect b="b" l="l" r="r" t="t"/>
                  <a:pathLst>
                    <a:path extrusionOk="0" h="5290" w="3679">
                      <a:moveTo>
                        <a:pt x="1" y="0"/>
                      </a:moveTo>
                      <a:lnTo>
                        <a:pt x="1"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5013719" y="3421484"/>
                  <a:ext cx="806790" cy="519320"/>
                </a:xfrm>
                <a:custGeom>
                  <a:rect b="b" l="l" r="r" t="t"/>
                  <a:pathLst>
                    <a:path extrusionOk="0" fill="none" h="28664" w="44531">
                      <a:moveTo>
                        <a:pt x="0" y="0"/>
                      </a:moveTo>
                      <a:lnTo>
                        <a:pt x="44530" y="0"/>
                      </a:lnTo>
                      <a:lnTo>
                        <a:pt x="44530" y="28663"/>
                      </a:lnTo>
                      <a:lnTo>
                        <a:pt x="0" y="28663"/>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7147653" y="3689660"/>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7078263" y="3467738"/>
                  <a:ext cx="55639" cy="95842"/>
                </a:xfrm>
                <a:custGeom>
                  <a:rect b="b" l="l" r="r" t="t"/>
                  <a:pathLst>
                    <a:path extrusionOk="0" h="5290" w="3071">
                      <a:moveTo>
                        <a:pt x="1" y="0"/>
                      </a:moveTo>
                      <a:lnTo>
                        <a:pt x="1" y="5289"/>
                      </a:lnTo>
                      <a:lnTo>
                        <a:pt x="3071" y="528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7078263" y="3583926"/>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7147653" y="3583926"/>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7078263" y="3689660"/>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7147653" y="3467738"/>
                  <a:ext cx="68303" cy="95842"/>
                </a:xfrm>
                <a:custGeom>
                  <a:rect b="b" l="l" r="r" t="t"/>
                  <a:pathLst>
                    <a:path extrusionOk="0" h="5290" w="3770">
                      <a:moveTo>
                        <a:pt x="1" y="0"/>
                      </a:moveTo>
                      <a:lnTo>
                        <a:pt x="1" y="5289"/>
                      </a:lnTo>
                      <a:lnTo>
                        <a:pt x="3770" y="528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7078263" y="3795955"/>
                  <a:ext cx="55639" cy="110154"/>
                </a:xfrm>
                <a:custGeom>
                  <a:rect b="b" l="l" r="r" t="t"/>
                  <a:pathLst>
                    <a:path extrusionOk="0" h="6080" w="3071">
                      <a:moveTo>
                        <a:pt x="1" y="0"/>
                      </a:moveTo>
                      <a:lnTo>
                        <a:pt x="1" y="6079"/>
                      </a:lnTo>
                      <a:lnTo>
                        <a:pt x="3071" y="607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7147653" y="3795955"/>
                  <a:ext cx="68303" cy="110154"/>
                </a:xfrm>
                <a:custGeom>
                  <a:rect b="b" l="l" r="r" t="t"/>
                  <a:pathLst>
                    <a:path extrusionOk="0" h="6080" w="3770">
                      <a:moveTo>
                        <a:pt x="1" y="0"/>
                      </a:moveTo>
                      <a:lnTo>
                        <a:pt x="1" y="6079"/>
                      </a:lnTo>
                      <a:lnTo>
                        <a:pt x="3770" y="607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6997314" y="3795955"/>
                  <a:ext cx="67198" cy="110154"/>
                </a:xfrm>
                <a:custGeom>
                  <a:rect b="b" l="l" r="r" t="t"/>
                  <a:pathLst>
                    <a:path extrusionOk="0" h="6080" w="3709">
                      <a:moveTo>
                        <a:pt x="1" y="0"/>
                      </a:moveTo>
                      <a:lnTo>
                        <a:pt x="1" y="6079"/>
                      </a:lnTo>
                      <a:lnTo>
                        <a:pt x="3709" y="607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6997314" y="3689660"/>
                  <a:ext cx="67198" cy="85931"/>
                </a:xfrm>
                <a:custGeom>
                  <a:rect b="b" l="l" r="r" t="t"/>
                  <a:pathLst>
                    <a:path extrusionOk="0" h="4743" w="3709">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6997314" y="3583926"/>
                  <a:ext cx="67198" cy="85931"/>
                </a:xfrm>
                <a:custGeom>
                  <a:rect b="b" l="l" r="r" t="t"/>
                  <a:pathLst>
                    <a:path extrusionOk="0" h="4743" w="3709">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6997314" y="3467738"/>
                  <a:ext cx="67198" cy="95842"/>
                </a:xfrm>
                <a:custGeom>
                  <a:rect b="b" l="l" r="r" t="t"/>
                  <a:pathLst>
                    <a:path extrusionOk="0" h="5290" w="3709">
                      <a:moveTo>
                        <a:pt x="1" y="0"/>
                      </a:moveTo>
                      <a:lnTo>
                        <a:pt x="1" y="5289"/>
                      </a:lnTo>
                      <a:lnTo>
                        <a:pt x="3709" y="528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7409795" y="3689660"/>
                  <a:ext cx="67741" cy="85931"/>
                </a:xfrm>
                <a:custGeom>
                  <a:rect b="b" l="l" r="r" t="t"/>
                  <a:pathLst>
                    <a:path extrusionOk="0" h="4743" w="3739">
                      <a:moveTo>
                        <a:pt x="0" y="1"/>
                      </a:moveTo>
                      <a:lnTo>
                        <a:pt x="0" y="4743"/>
                      </a:lnTo>
                      <a:lnTo>
                        <a:pt x="3739" y="4743"/>
                      </a:lnTo>
                      <a:lnTo>
                        <a:pt x="373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7340405" y="3467738"/>
                  <a:ext cx="55077" cy="95842"/>
                </a:xfrm>
                <a:custGeom>
                  <a:rect b="b" l="l" r="r" t="t"/>
                  <a:pathLst>
                    <a:path extrusionOk="0" h="5290" w="3040">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7340405" y="3583926"/>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7409795" y="3583926"/>
                  <a:ext cx="67741" cy="85931"/>
                </a:xfrm>
                <a:custGeom>
                  <a:rect b="b" l="l" r="r" t="t"/>
                  <a:pathLst>
                    <a:path extrusionOk="0" h="4743" w="3739">
                      <a:moveTo>
                        <a:pt x="0" y="1"/>
                      </a:moveTo>
                      <a:lnTo>
                        <a:pt x="0" y="4743"/>
                      </a:lnTo>
                      <a:lnTo>
                        <a:pt x="3739" y="4743"/>
                      </a:lnTo>
                      <a:lnTo>
                        <a:pt x="373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7340405" y="3689660"/>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7409795" y="3467738"/>
                  <a:ext cx="67741" cy="95842"/>
                </a:xfrm>
                <a:custGeom>
                  <a:rect b="b" l="l" r="r" t="t"/>
                  <a:pathLst>
                    <a:path extrusionOk="0" h="5290" w="3739">
                      <a:moveTo>
                        <a:pt x="0" y="0"/>
                      </a:moveTo>
                      <a:lnTo>
                        <a:pt x="0" y="5289"/>
                      </a:lnTo>
                      <a:lnTo>
                        <a:pt x="3739" y="5289"/>
                      </a:lnTo>
                      <a:lnTo>
                        <a:pt x="373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7340405" y="3795955"/>
                  <a:ext cx="55077" cy="110154"/>
                </a:xfrm>
                <a:custGeom>
                  <a:rect b="b" l="l" r="r" t="t"/>
                  <a:pathLst>
                    <a:path extrusionOk="0" h="6080" w="3040">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a:off x="7409795" y="3795955"/>
                  <a:ext cx="67741" cy="110154"/>
                </a:xfrm>
                <a:custGeom>
                  <a:rect b="b" l="l" r="r" t="t"/>
                  <a:pathLst>
                    <a:path extrusionOk="0" h="6080" w="3739">
                      <a:moveTo>
                        <a:pt x="0" y="0"/>
                      </a:moveTo>
                      <a:lnTo>
                        <a:pt x="0" y="6079"/>
                      </a:lnTo>
                      <a:lnTo>
                        <a:pt x="3739" y="6079"/>
                      </a:lnTo>
                      <a:lnTo>
                        <a:pt x="373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a:off x="7259456" y="3795955"/>
                  <a:ext cx="66636" cy="110154"/>
                </a:xfrm>
                <a:custGeom>
                  <a:rect b="b" l="l" r="r" t="t"/>
                  <a:pathLst>
                    <a:path extrusionOk="0" h="6080" w="3678">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a:off x="7259456" y="3689660"/>
                  <a:ext cx="66636" cy="85931"/>
                </a:xfrm>
                <a:custGeom>
                  <a:rect b="b" l="l" r="r" t="t"/>
                  <a:pathLst>
                    <a:path extrusionOk="0" h="4743" w="3678">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a:off x="7259456" y="3583926"/>
                  <a:ext cx="66636" cy="85931"/>
                </a:xfrm>
                <a:custGeom>
                  <a:rect b="b" l="l" r="r" t="t"/>
                  <a:pathLst>
                    <a:path extrusionOk="0" h="4743" w="3678">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2"/>
                <p:cNvSpPr/>
                <p:nvPr/>
              </p:nvSpPr>
              <p:spPr>
                <a:xfrm>
                  <a:off x="7259456" y="3467738"/>
                  <a:ext cx="66636" cy="95842"/>
                </a:xfrm>
                <a:custGeom>
                  <a:rect b="b" l="l" r="r" t="t"/>
                  <a:pathLst>
                    <a:path extrusionOk="0" h="5290" w="3678">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a:off x="7671375"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a:off x="7601985" y="3467738"/>
                  <a:ext cx="55077" cy="95842"/>
                </a:xfrm>
                <a:custGeom>
                  <a:rect b="b" l="l" r="r" t="t"/>
                  <a:pathLst>
                    <a:path extrusionOk="0" h="5290" w="3040">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a:off x="7601985" y="3583926"/>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a:off x="7671375"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p:nvPr/>
              </p:nvSpPr>
              <p:spPr>
                <a:xfrm>
                  <a:off x="7601985" y="3689660"/>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p:nvPr/>
              </p:nvSpPr>
              <p:spPr>
                <a:xfrm>
                  <a:off x="7671375"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a:off x="7601985" y="3795955"/>
                  <a:ext cx="55077" cy="110154"/>
                </a:xfrm>
                <a:custGeom>
                  <a:rect b="b" l="l" r="r" t="t"/>
                  <a:pathLst>
                    <a:path extrusionOk="0" h="6080" w="3040">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a:off x="7671375"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7521018" y="3795955"/>
                  <a:ext cx="66654" cy="110154"/>
                </a:xfrm>
                <a:custGeom>
                  <a:rect b="b" l="l" r="r" t="t"/>
                  <a:pathLst>
                    <a:path extrusionOk="0" h="6080" w="3679">
                      <a:moveTo>
                        <a:pt x="1" y="0"/>
                      </a:moveTo>
                      <a:lnTo>
                        <a:pt x="1" y="6079"/>
                      </a:lnTo>
                      <a:lnTo>
                        <a:pt x="3679" y="607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7521018" y="3689660"/>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a:off x="7521018" y="3583926"/>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7521018" y="3467738"/>
                  <a:ext cx="66654" cy="95842"/>
                </a:xfrm>
                <a:custGeom>
                  <a:rect b="b" l="l" r="r" t="t"/>
                  <a:pathLst>
                    <a:path extrusionOk="0" h="5290" w="3679">
                      <a:moveTo>
                        <a:pt x="1" y="0"/>
                      </a:moveTo>
                      <a:lnTo>
                        <a:pt x="1" y="5289"/>
                      </a:lnTo>
                      <a:lnTo>
                        <a:pt x="3679" y="528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6963180" y="3421484"/>
                  <a:ext cx="806229" cy="519320"/>
                </a:xfrm>
                <a:custGeom>
                  <a:rect b="b" l="l" r="r" t="t"/>
                  <a:pathLst>
                    <a:path extrusionOk="0" fill="none" h="28664" w="44500">
                      <a:moveTo>
                        <a:pt x="0" y="0"/>
                      </a:moveTo>
                      <a:lnTo>
                        <a:pt x="44499" y="0"/>
                      </a:lnTo>
                      <a:lnTo>
                        <a:pt x="44499" y="28663"/>
                      </a:lnTo>
                      <a:lnTo>
                        <a:pt x="0" y="28663"/>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32"/>
              <p:cNvSpPr/>
              <p:nvPr/>
            </p:nvSpPr>
            <p:spPr>
              <a:xfrm>
                <a:off x="4441801" y="2007508"/>
                <a:ext cx="595052" cy="190816"/>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4088914" y="2315603"/>
                <a:ext cx="348902" cy="111927"/>
              </a:xfrm>
              <a:custGeom>
                <a:rect b="b" l="l" r="r" t="t"/>
                <a:pathLst>
                  <a:path extrusionOk="0" fill="none" h="12777" w="39829">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2"/>
            <p:cNvSpPr/>
            <p:nvPr/>
          </p:nvSpPr>
          <p:spPr>
            <a:xfrm>
              <a:off x="5903050" y="2478648"/>
              <a:ext cx="303388" cy="86351"/>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3"/>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Short Term Policies</a:t>
            </a:r>
            <a:endParaRPr b="1">
              <a:latin typeface="Times New Roman"/>
              <a:ea typeface="Times New Roman"/>
              <a:cs typeface="Times New Roman"/>
              <a:sym typeface="Times New Roman"/>
            </a:endParaRPr>
          </a:p>
        </p:txBody>
      </p:sp>
      <p:sp>
        <p:nvSpPr>
          <p:cNvPr id="567" name="Google Shape;567;p33"/>
          <p:cNvSpPr/>
          <p:nvPr/>
        </p:nvSpPr>
        <p:spPr>
          <a:xfrm>
            <a:off x="1062926" y="1493621"/>
            <a:ext cx="38336" cy="16603"/>
          </a:xfrm>
          <a:custGeom>
            <a:rect b="b" l="l" r="r" t="t"/>
            <a:pathLst>
              <a:path extrusionOk="0" h="6104" w="14094">
                <a:moveTo>
                  <a:pt x="3064" y="1"/>
                </a:moveTo>
                <a:cubicBezTo>
                  <a:pt x="1373" y="1"/>
                  <a:pt x="1" y="1373"/>
                  <a:pt x="1" y="3040"/>
                </a:cubicBezTo>
                <a:cubicBezTo>
                  <a:pt x="1" y="4731"/>
                  <a:pt x="1373" y="6103"/>
                  <a:pt x="3064" y="6103"/>
                </a:cubicBezTo>
                <a:lnTo>
                  <a:pt x="11029" y="6103"/>
                </a:lnTo>
                <a:cubicBezTo>
                  <a:pt x="12721" y="6103"/>
                  <a:pt x="14093" y="4731"/>
                  <a:pt x="14093" y="3040"/>
                </a:cubicBezTo>
                <a:cubicBezTo>
                  <a:pt x="14093" y="1373"/>
                  <a:pt x="12721" y="1"/>
                  <a:pt x="1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33"/>
          <p:cNvGrpSpPr/>
          <p:nvPr/>
        </p:nvGrpSpPr>
        <p:grpSpPr>
          <a:xfrm>
            <a:off x="729176" y="1479823"/>
            <a:ext cx="659596" cy="548345"/>
            <a:chOff x="4857150" y="1419910"/>
            <a:chExt cx="659596" cy="548345"/>
          </a:xfrm>
        </p:grpSpPr>
        <p:sp>
          <p:nvSpPr>
            <p:cNvPr id="569" name="Google Shape;569;p33"/>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571" name="Google Shape;571;p33"/>
          <p:cNvSpPr txBox="1"/>
          <p:nvPr/>
        </p:nvSpPr>
        <p:spPr>
          <a:xfrm>
            <a:off x="1501260" y="1514900"/>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Providing tax credits and </a:t>
            </a:r>
            <a:r>
              <a:rPr lang="en" sz="1200">
                <a:solidFill>
                  <a:schemeClr val="dk1"/>
                </a:solidFill>
                <a:latin typeface="Times New Roman"/>
                <a:ea typeface="Times New Roman"/>
                <a:cs typeface="Times New Roman"/>
                <a:sym typeface="Times New Roman"/>
              </a:rPr>
              <a:t>incentives</a:t>
            </a:r>
            <a:r>
              <a:rPr lang="en" sz="1200">
                <a:solidFill>
                  <a:schemeClr val="dk1"/>
                </a:solidFill>
                <a:latin typeface="Times New Roman"/>
                <a:ea typeface="Times New Roman"/>
                <a:cs typeface="Times New Roman"/>
                <a:sym typeface="Times New Roman"/>
              </a:rPr>
              <a:t> to the utility scale companies to setup and boost the solar integration at the transmission level </a:t>
            </a:r>
            <a:endParaRPr b="1" sz="1200">
              <a:solidFill>
                <a:schemeClr val="dk1"/>
              </a:solidFill>
              <a:latin typeface="Times New Roman"/>
              <a:ea typeface="Times New Roman"/>
              <a:cs typeface="Times New Roman"/>
              <a:sym typeface="Times New Roman"/>
            </a:endParaRPr>
          </a:p>
        </p:txBody>
      </p:sp>
      <p:grpSp>
        <p:nvGrpSpPr>
          <p:cNvPr id="572" name="Google Shape;572;p33"/>
          <p:cNvGrpSpPr/>
          <p:nvPr/>
        </p:nvGrpSpPr>
        <p:grpSpPr>
          <a:xfrm>
            <a:off x="729176" y="2337885"/>
            <a:ext cx="659596" cy="548345"/>
            <a:chOff x="4857150" y="2577423"/>
            <a:chExt cx="659596" cy="548345"/>
          </a:xfrm>
        </p:grpSpPr>
        <p:sp>
          <p:nvSpPr>
            <p:cNvPr id="573" name="Google Shape;573;p33"/>
            <p:cNvSpPr/>
            <p:nvPr/>
          </p:nvSpPr>
          <p:spPr>
            <a:xfrm rot="10800000">
              <a:off x="4857153" y="2577423"/>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33"/>
            <p:cNvSpPr txBox="1"/>
            <p:nvPr/>
          </p:nvSpPr>
          <p:spPr>
            <a:xfrm>
              <a:off x="4857150" y="2715388"/>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575" name="Google Shape;575;p33"/>
          <p:cNvSpPr txBox="1"/>
          <p:nvPr/>
        </p:nvSpPr>
        <p:spPr>
          <a:xfrm>
            <a:off x="1501260" y="2355413"/>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Feed-in tariff provision and a fixed market as well as fixed price for renewable energy </a:t>
            </a:r>
            <a:endParaRPr sz="1200">
              <a:solidFill>
                <a:schemeClr val="dk1"/>
              </a:solidFill>
              <a:latin typeface="Times New Roman"/>
              <a:ea typeface="Times New Roman"/>
              <a:cs typeface="Times New Roman"/>
              <a:sym typeface="Times New Roman"/>
            </a:endParaRPr>
          </a:p>
        </p:txBody>
      </p:sp>
      <p:grpSp>
        <p:nvGrpSpPr>
          <p:cNvPr id="576" name="Google Shape;576;p33"/>
          <p:cNvGrpSpPr/>
          <p:nvPr/>
        </p:nvGrpSpPr>
        <p:grpSpPr>
          <a:xfrm>
            <a:off x="729176" y="3195923"/>
            <a:ext cx="659596" cy="548345"/>
            <a:chOff x="4857150" y="3734935"/>
            <a:chExt cx="659596" cy="548345"/>
          </a:xfrm>
        </p:grpSpPr>
        <p:sp>
          <p:nvSpPr>
            <p:cNvPr id="577" name="Google Shape;577;p33"/>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33"/>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579" name="Google Shape;579;p33"/>
          <p:cNvSpPr txBox="1"/>
          <p:nvPr/>
        </p:nvSpPr>
        <p:spPr>
          <a:xfrm>
            <a:off x="1501260" y="3195925"/>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Investment in R&amp;D of solar panels to improve efficiency, durability and cost</a:t>
            </a:r>
            <a:endParaRPr sz="1200">
              <a:solidFill>
                <a:schemeClr val="dk1"/>
              </a:solidFill>
              <a:latin typeface="Times New Roman"/>
              <a:ea typeface="Times New Roman"/>
              <a:cs typeface="Times New Roman"/>
              <a:sym typeface="Times New Roman"/>
            </a:endParaRPr>
          </a:p>
        </p:txBody>
      </p:sp>
      <p:sp>
        <p:nvSpPr>
          <p:cNvPr id="580" name="Google Shape;580;p33"/>
          <p:cNvSpPr/>
          <p:nvPr/>
        </p:nvSpPr>
        <p:spPr>
          <a:xfrm>
            <a:off x="1215326" y="1646021"/>
            <a:ext cx="38336" cy="16603"/>
          </a:xfrm>
          <a:custGeom>
            <a:rect b="b" l="l" r="r" t="t"/>
            <a:pathLst>
              <a:path extrusionOk="0" h="6104" w="14094">
                <a:moveTo>
                  <a:pt x="3064" y="1"/>
                </a:moveTo>
                <a:cubicBezTo>
                  <a:pt x="1373" y="1"/>
                  <a:pt x="1" y="1373"/>
                  <a:pt x="1" y="3040"/>
                </a:cubicBezTo>
                <a:cubicBezTo>
                  <a:pt x="1" y="4731"/>
                  <a:pt x="1373" y="6103"/>
                  <a:pt x="3064" y="6103"/>
                </a:cubicBezTo>
                <a:lnTo>
                  <a:pt x="11029" y="6103"/>
                </a:lnTo>
                <a:cubicBezTo>
                  <a:pt x="12721" y="6103"/>
                  <a:pt x="14093" y="4731"/>
                  <a:pt x="14093" y="3040"/>
                </a:cubicBezTo>
                <a:cubicBezTo>
                  <a:pt x="14093" y="1373"/>
                  <a:pt x="12721" y="1"/>
                  <a:pt x="1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33"/>
          <p:cNvGrpSpPr/>
          <p:nvPr/>
        </p:nvGrpSpPr>
        <p:grpSpPr>
          <a:xfrm>
            <a:off x="729176" y="4053973"/>
            <a:ext cx="659596" cy="548345"/>
            <a:chOff x="4857150" y="3734935"/>
            <a:chExt cx="659596" cy="548345"/>
          </a:xfrm>
        </p:grpSpPr>
        <p:sp>
          <p:nvSpPr>
            <p:cNvPr id="582" name="Google Shape;582;p33"/>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3" name="Google Shape;583;p33"/>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04</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584" name="Google Shape;584;p33"/>
          <p:cNvSpPr txBox="1"/>
          <p:nvPr/>
        </p:nvSpPr>
        <p:spPr>
          <a:xfrm>
            <a:off x="1501260" y="4089050"/>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Exempting government tax and regulations for companies producing power from renewable upto certain power level</a:t>
            </a:r>
            <a:endParaRPr sz="1200">
              <a:solidFill>
                <a:schemeClr val="dk1"/>
              </a:solidFill>
              <a:latin typeface="Times New Roman"/>
              <a:ea typeface="Times New Roman"/>
              <a:cs typeface="Times New Roman"/>
              <a:sym typeface="Times New Roman"/>
            </a:endParaRPr>
          </a:p>
        </p:txBody>
      </p:sp>
      <p:grpSp>
        <p:nvGrpSpPr>
          <p:cNvPr id="585" name="Google Shape;585;p33"/>
          <p:cNvGrpSpPr/>
          <p:nvPr/>
        </p:nvGrpSpPr>
        <p:grpSpPr>
          <a:xfrm>
            <a:off x="5129694" y="1885598"/>
            <a:ext cx="3725929" cy="2417423"/>
            <a:chOff x="2833392" y="1771591"/>
            <a:chExt cx="3476977" cy="2114611"/>
          </a:xfrm>
        </p:grpSpPr>
        <p:grpSp>
          <p:nvGrpSpPr>
            <p:cNvPr id="586" name="Google Shape;586;p33"/>
            <p:cNvGrpSpPr/>
            <p:nvPr/>
          </p:nvGrpSpPr>
          <p:grpSpPr>
            <a:xfrm>
              <a:off x="2833392" y="1771591"/>
              <a:ext cx="3476977" cy="2114611"/>
              <a:chOff x="2833392" y="1771591"/>
              <a:chExt cx="3476977" cy="2114611"/>
            </a:xfrm>
          </p:grpSpPr>
          <p:grpSp>
            <p:nvGrpSpPr>
              <p:cNvPr id="587" name="Google Shape;587;p33"/>
              <p:cNvGrpSpPr/>
              <p:nvPr/>
            </p:nvGrpSpPr>
            <p:grpSpPr>
              <a:xfrm>
                <a:off x="2833392" y="1771591"/>
                <a:ext cx="3476977" cy="2114611"/>
                <a:chOff x="3953084" y="1192896"/>
                <a:chExt cx="4742842" cy="2884478"/>
              </a:xfrm>
            </p:grpSpPr>
            <p:sp>
              <p:nvSpPr>
                <p:cNvPr id="588" name="Google Shape;588;p33"/>
                <p:cNvSpPr/>
                <p:nvPr/>
              </p:nvSpPr>
              <p:spPr>
                <a:xfrm>
                  <a:off x="3953096" y="1192896"/>
                  <a:ext cx="4742831" cy="2884122"/>
                </a:xfrm>
                <a:custGeom>
                  <a:rect b="b" l="l" r="r" t="t"/>
                  <a:pathLst>
                    <a:path extrusionOk="0" h="154873" w="254717">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rgbClr val="A7E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4156290" y="1271028"/>
                  <a:ext cx="1279820" cy="1197223"/>
                </a:xfrm>
                <a:custGeom>
                  <a:rect b="b" l="l" r="r" t="t"/>
                  <a:pathLst>
                    <a:path extrusionOk="0" h="66081" w="70640">
                      <a:moveTo>
                        <a:pt x="35314" y="0"/>
                      </a:moveTo>
                      <a:cubicBezTo>
                        <a:pt x="22580" y="0"/>
                        <a:pt x="11011" y="7313"/>
                        <a:pt x="5502" y="18785"/>
                      </a:cubicBezTo>
                      <a:cubicBezTo>
                        <a:pt x="0" y="30305"/>
                        <a:pt x="1611" y="43983"/>
                        <a:pt x="9666" y="53892"/>
                      </a:cubicBezTo>
                      <a:lnTo>
                        <a:pt x="9666" y="53861"/>
                      </a:lnTo>
                      <a:cubicBezTo>
                        <a:pt x="9666" y="53861"/>
                        <a:pt x="26657" y="55533"/>
                        <a:pt x="35290" y="66081"/>
                      </a:cubicBezTo>
                      <a:cubicBezTo>
                        <a:pt x="35290" y="66081"/>
                        <a:pt x="44200" y="54101"/>
                        <a:pt x="60250" y="54101"/>
                      </a:cubicBezTo>
                      <a:cubicBezTo>
                        <a:pt x="60409" y="54101"/>
                        <a:pt x="60570" y="54102"/>
                        <a:pt x="60731" y="54105"/>
                      </a:cubicBezTo>
                      <a:cubicBezTo>
                        <a:pt x="68877" y="44287"/>
                        <a:pt x="70640" y="30639"/>
                        <a:pt x="65229" y="19059"/>
                      </a:cubicBezTo>
                      <a:cubicBezTo>
                        <a:pt x="59819" y="7478"/>
                        <a:pt x="48238" y="61"/>
                        <a:pt x="35472" y="1"/>
                      </a:cubicBezTo>
                      <a:cubicBezTo>
                        <a:pt x="35419" y="0"/>
                        <a:pt x="35367" y="0"/>
                        <a:pt x="3531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3"/>
                <p:cNvSpPr/>
                <p:nvPr/>
              </p:nvSpPr>
              <p:spPr>
                <a:xfrm>
                  <a:off x="4156290" y="1271028"/>
                  <a:ext cx="1279820" cy="1197223"/>
                </a:xfrm>
                <a:custGeom>
                  <a:rect b="b" l="l" r="r" t="t"/>
                  <a:pathLst>
                    <a:path extrusionOk="0" h="66081" w="70640">
                      <a:moveTo>
                        <a:pt x="35314" y="0"/>
                      </a:moveTo>
                      <a:cubicBezTo>
                        <a:pt x="22580" y="0"/>
                        <a:pt x="11011" y="7313"/>
                        <a:pt x="5502" y="18785"/>
                      </a:cubicBezTo>
                      <a:cubicBezTo>
                        <a:pt x="0" y="30305"/>
                        <a:pt x="1611" y="43983"/>
                        <a:pt x="9666" y="53892"/>
                      </a:cubicBezTo>
                      <a:lnTo>
                        <a:pt x="9666" y="53861"/>
                      </a:lnTo>
                      <a:cubicBezTo>
                        <a:pt x="9666" y="53861"/>
                        <a:pt x="26657" y="55533"/>
                        <a:pt x="35290" y="66081"/>
                      </a:cubicBezTo>
                      <a:cubicBezTo>
                        <a:pt x="35290" y="66081"/>
                        <a:pt x="44200" y="54101"/>
                        <a:pt x="60250" y="54101"/>
                      </a:cubicBezTo>
                      <a:cubicBezTo>
                        <a:pt x="60409" y="54101"/>
                        <a:pt x="60570" y="54102"/>
                        <a:pt x="60731" y="54105"/>
                      </a:cubicBezTo>
                      <a:cubicBezTo>
                        <a:pt x="68877" y="44287"/>
                        <a:pt x="70640" y="30639"/>
                        <a:pt x="65229" y="19059"/>
                      </a:cubicBezTo>
                      <a:cubicBezTo>
                        <a:pt x="59819" y="7478"/>
                        <a:pt x="48238" y="61"/>
                        <a:pt x="35472" y="1"/>
                      </a:cubicBezTo>
                      <a:cubicBezTo>
                        <a:pt x="35419" y="0"/>
                        <a:pt x="35367" y="0"/>
                        <a:pt x="35314"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4504871" y="1548026"/>
                  <a:ext cx="587061" cy="2529348"/>
                </a:xfrm>
                <a:custGeom>
                  <a:rect b="b" l="l" r="r" t="t"/>
                  <a:pathLst>
                    <a:path extrusionOk="0" h="139608" w="32403">
                      <a:moveTo>
                        <a:pt x="15472" y="0"/>
                      </a:moveTo>
                      <a:lnTo>
                        <a:pt x="15229" y="22919"/>
                      </a:lnTo>
                      <a:cubicBezTo>
                        <a:pt x="9849" y="14712"/>
                        <a:pt x="1" y="12280"/>
                        <a:pt x="1" y="12280"/>
                      </a:cubicBezTo>
                      <a:lnTo>
                        <a:pt x="1" y="12280"/>
                      </a:lnTo>
                      <a:cubicBezTo>
                        <a:pt x="8694" y="15046"/>
                        <a:pt x="14013" y="23253"/>
                        <a:pt x="15229" y="25290"/>
                      </a:cubicBezTo>
                      <a:lnTo>
                        <a:pt x="15138" y="37113"/>
                      </a:lnTo>
                      <a:cubicBezTo>
                        <a:pt x="9727" y="29028"/>
                        <a:pt x="1" y="26627"/>
                        <a:pt x="1" y="26627"/>
                      </a:cubicBezTo>
                      <a:lnTo>
                        <a:pt x="1" y="26627"/>
                      </a:lnTo>
                      <a:cubicBezTo>
                        <a:pt x="8481" y="29302"/>
                        <a:pt x="13740" y="37205"/>
                        <a:pt x="15138" y="39484"/>
                      </a:cubicBezTo>
                      <a:lnTo>
                        <a:pt x="14895" y="139607"/>
                      </a:lnTo>
                      <a:lnTo>
                        <a:pt x="17782" y="139607"/>
                      </a:lnTo>
                      <a:lnTo>
                        <a:pt x="17083" y="46384"/>
                      </a:lnTo>
                      <a:cubicBezTo>
                        <a:pt x="18937" y="43588"/>
                        <a:pt x="24226" y="36597"/>
                        <a:pt x="32403" y="34074"/>
                      </a:cubicBezTo>
                      <a:lnTo>
                        <a:pt x="32403" y="34074"/>
                      </a:lnTo>
                      <a:cubicBezTo>
                        <a:pt x="32402" y="34074"/>
                        <a:pt x="22676" y="36384"/>
                        <a:pt x="17022" y="44135"/>
                      </a:cubicBezTo>
                      <a:lnTo>
                        <a:pt x="16688" y="32341"/>
                      </a:lnTo>
                      <a:cubicBezTo>
                        <a:pt x="18086" y="30123"/>
                        <a:pt x="23557" y="22159"/>
                        <a:pt x="32403" y="19484"/>
                      </a:cubicBezTo>
                      <a:lnTo>
                        <a:pt x="32403" y="19484"/>
                      </a:lnTo>
                      <a:cubicBezTo>
                        <a:pt x="32402" y="19484"/>
                        <a:pt x="22250" y="21886"/>
                        <a:pt x="16627" y="30062"/>
                      </a:cubicBezTo>
                      <a:lnTo>
                        <a:pt x="16323" y="18177"/>
                      </a:lnTo>
                      <a:lnTo>
                        <a:pt x="16354" y="18329"/>
                      </a:lnTo>
                      <a:cubicBezTo>
                        <a:pt x="16354" y="18329"/>
                        <a:pt x="22068" y="7995"/>
                        <a:pt x="32403" y="4833"/>
                      </a:cubicBezTo>
                      <a:lnTo>
                        <a:pt x="32403" y="4833"/>
                      </a:lnTo>
                      <a:cubicBezTo>
                        <a:pt x="32402" y="4834"/>
                        <a:pt x="21764" y="7357"/>
                        <a:pt x="16262" y="15989"/>
                      </a:cubicBezTo>
                      <a:lnTo>
                        <a:pt x="1547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4504871" y="1548026"/>
                  <a:ext cx="587061" cy="2529348"/>
                </a:xfrm>
                <a:custGeom>
                  <a:rect b="b" l="l" r="r" t="t"/>
                  <a:pathLst>
                    <a:path extrusionOk="0" h="139608" w="32403">
                      <a:moveTo>
                        <a:pt x="15472" y="0"/>
                      </a:moveTo>
                      <a:lnTo>
                        <a:pt x="15229" y="22919"/>
                      </a:lnTo>
                      <a:cubicBezTo>
                        <a:pt x="9849" y="14712"/>
                        <a:pt x="1" y="12280"/>
                        <a:pt x="1" y="12280"/>
                      </a:cubicBezTo>
                      <a:lnTo>
                        <a:pt x="1" y="12280"/>
                      </a:lnTo>
                      <a:cubicBezTo>
                        <a:pt x="8694" y="15046"/>
                        <a:pt x="14013" y="23253"/>
                        <a:pt x="15229" y="25290"/>
                      </a:cubicBezTo>
                      <a:lnTo>
                        <a:pt x="15138" y="37113"/>
                      </a:lnTo>
                      <a:cubicBezTo>
                        <a:pt x="9727" y="29028"/>
                        <a:pt x="1" y="26627"/>
                        <a:pt x="1" y="26627"/>
                      </a:cubicBezTo>
                      <a:lnTo>
                        <a:pt x="1" y="26627"/>
                      </a:lnTo>
                      <a:cubicBezTo>
                        <a:pt x="8481" y="29302"/>
                        <a:pt x="13740" y="37205"/>
                        <a:pt x="15138" y="39484"/>
                      </a:cubicBezTo>
                      <a:lnTo>
                        <a:pt x="14895" y="139607"/>
                      </a:lnTo>
                      <a:lnTo>
                        <a:pt x="17782" y="139607"/>
                      </a:lnTo>
                      <a:lnTo>
                        <a:pt x="17083" y="46384"/>
                      </a:lnTo>
                      <a:cubicBezTo>
                        <a:pt x="18937" y="43588"/>
                        <a:pt x="24226" y="36597"/>
                        <a:pt x="32403" y="34074"/>
                      </a:cubicBezTo>
                      <a:lnTo>
                        <a:pt x="32403" y="34074"/>
                      </a:lnTo>
                      <a:cubicBezTo>
                        <a:pt x="32402" y="34074"/>
                        <a:pt x="22676" y="36384"/>
                        <a:pt x="17022" y="44135"/>
                      </a:cubicBezTo>
                      <a:lnTo>
                        <a:pt x="16688" y="32341"/>
                      </a:lnTo>
                      <a:cubicBezTo>
                        <a:pt x="18086" y="30123"/>
                        <a:pt x="23557" y="22159"/>
                        <a:pt x="32403" y="19484"/>
                      </a:cubicBezTo>
                      <a:lnTo>
                        <a:pt x="32403" y="19484"/>
                      </a:lnTo>
                      <a:cubicBezTo>
                        <a:pt x="32402" y="19484"/>
                        <a:pt x="22250" y="21886"/>
                        <a:pt x="16627" y="30062"/>
                      </a:cubicBezTo>
                      <a:lnTo>
                        <a:pt x="16323" y="18177"/>
                      </a:lnTo>
                      <a:lnTo>
                        <a:pt x="16354" y="18329"/>
                      </a:lnTo>
                      <a:cubicBezTo>
                        <a:pt x="16354" y="18329"/>
                        <a:pt x="22068" y="7995"/>
                        <a:pt x="32403" y="4833"/>
                      </a:cubicBezTo>
                      <a:lnTo>
                        <a:pt x="32403" y="4833"/>
                      </a:lnTo>
                      <a:cubicBezTo>
                        <a:pt x="32402" y="4834"/>
                        <a:pt x="21764" y="7357"/>
                        <a:pt x="16262" y="15989"/>
                      </a:cubicBezTo>
                      <a:lnTo>
                        <a:pt x="1547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3953084" y="2438483"/>
                  <a:ext cx="1043586" cy="975863"/>
                </a:xfrm>
                <a:custGeom>
                  <a:rect b="b" l="l" r="r" t="t"/>
                  <a:pathLst>
                    <a:path extrusionOk="0" h="53863" w="57601">
                      <a:moveTo>
                        <a:pt x="28748" y="1"/>
                      </a:moveTo>
                      <a:cubicBezTo>
                        <a:pt x="18385" y="1"/>
                        <a:pt x="8975" y="5945"/>
                        <a:pt x="4499" y="15290"/>
                      </a:cubicBezTo>
                      <a:cubicBezTo>
                        <a:pt x="0" y="24682"/>
                        <a:pt x="1307" y="35838"/>
                        <a:pt x="7873" y="43923"/>
                      </a:cubicBezTo>
                      <a:lnTo>
                        <a:pt x="7873" y="43892"/>
                      </a:lnTo>
                      <a:cubicBezTo>
                        <a:pt x="7873" y="43892"/>
                        <a:pt x="21733" y="45260"/>
                        <a:pt x="28785" y="53862"/>
                      </a:cubicBezTo>
                      <a:cubicBezTo>
                        <a:pt x="28785" y="53862"/>
                        <a:pt x="36067" y="44103"/>
                        <a:pt x="49153" y="44103"/>
                      </a:cubicBezTo>
                      <a:cubicBezTo>
                        <a:pt x="49273" y="44103"/>
                        <a:pt x="49394" y="44103"/>
                        <a:pt x="49515" y="44105"/>
                      </a:cubicBezTo>
                      <a:cubicBezTo>
                        <a:pt x="56171" y="36081"/>
                        <a:pt x="57600" y="24956"/>
                        <a:pt x="53193" y="15533"/>
                      </a:cubicBezTo>
                      <a:cubicBezTo>
                        <a:pt x="48785" y="6080"/>
                        <a:pt x="39332" y="62"/>
                        <a:pt x="28907" y="1"/>
                      </a:cubicBezTo>
                      <a:cubicBezTo>
                        <a:pt x="28854" y="1"/>
                        <a:pt x="28801" y="1"/>
                        <a:pt x="28748"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3953084" y="2438483"/>
                  <a:ext cx="1043586" cy="975863"/>
                </a:xfrm>
                <a:custGeom>
                  <a:rect b="b" l="l" r="r" t="t"/>
                  <a:pathLst>
                    <a:path extrusionOk="0" h="53863" w="57601">
                      <a:moveTo>
                        <a:pt x="28748" y="1"/>
                      </a:moveTo>
                      <a:cubicBezTo>
                        <a:pt x="18385" y="1"/>
                        <a:pt x="8975" y="5945"/>
                        <a:pt x="4499" y="15290"/>
                      </a:cubicBezTo>
                      <a:cubicBezTo>
                        <a:pt x="0" y="24682"/>
                        <a:pt x="1307" y="35838"/>
                        <a:pt x="7873" y="43923"/>
                      </a:cubicBezTo>
                      <a:lnTo>
                        <a:pt x="7873" y="43892"/>
                      </a:lnTo>
                      <a:cubicBezTo>
                        <a:pt x="7873" y="43892"/>
                        <a:pt x="21733" y="45260"/>
                        <a:pt x="28785" y="53862"/>
                      </a:cubicBezTo>
                      <a:cubicBezTo>
                        <a:pt x="28785" y="53862"/>
                        <a:pt x="36067" y="44103"/>
                        <a:pt x="49153" y="44103"/>
                      </a:cubicBezTo>
                      <a:cubicBezTo>
                        <a:pt x="49273" y="44103"/>
                        <a:pt x="49394" y="44103"/>
                        <a:pt x="49515" y="44105"/>
                      </a:cubicBezTo>
                      <a:cubicBezTo>
                        <a:pt x="56171" y="36081"/>
                        <a:pt x="57600" y="24956"/>
                        <a:pt x="53193" y="15533"/>
                      </a:cubicBezTo>
                      <a:cubicBezTo>
                        <a:pt x="48785" y="6080"/>
                        <a:pt x="39332" y="62"/>
                        <a:pt x="28907" y="1"/>
                      </a:cubicBezTo>
                      <a:cubicBezTo>
                        <a:pt x="28854" y="1"/>
                        <a:pt x="28801" y="1"/>
                        <a:pt x="28748"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3"/>
                <p:cNvSpPr/>
                <p:nvPr/>
              </p:nvSpPr>
              <p:spPr>
                <a:xfrm>
                  <a:off x="4236696" y="2664282"/>
                  <a:ext cx="479117" cy="1412531"/>
                </a:xfrm>
                <a:custGeom>
                  <a:rect b="b" l="l" r="r" t="t"/>
                  <a:pathLst>
                    <a:path extrusionOk="0" h="77965" w="26445">
                      <a:moveTo>
                        <a:pt x="12645" y="0"/>
                      </a:moveTo>
                      <a:lnTo>
                        <a:pt x="12432" y="18663"/>
                      </a:lnTo>
                      <a:cubicBezTo>
                        <a:pt x="8025" y="11976"/>
                        <a:pt x="0" y="10001"/>
                        <a:pt x="0" y="10000"/>
                      </a:cubicBezTo>
                      <a:lnTo>
                        <a:pt x="0" y="10000"/>
                      </a:lnTo>
                      <a:cubicBezTo>
                        <a:pt x="7113" y="12250"/>
                        <a:pt x="11429" y="18967"/>
                        <a:pt x="12432" y="20609"/>
                      </a:cubicBezTo>
                      <a:lnTo>
                        <a:pt x="12371" y="30244"/>
                      </a:lnTo>
                      <a:cubicBezTo>
                        <a:pt x="7933" y="23648"/>
                        <a:pt x="0" y="21703"/>
                        <a:pt x="0" y="21703"/>
                      </a:cubicBezTo>
                      <a:lnTo>
                        <a:pt x="0" y="21703"/>
                      </a:lnTo>
                      <a:cubicBezTo>
                        <a:pt x="6930" y="23891"/>
                        <a:pt x="11246" y="30305"/>
                        <a:pt x="12341" y="32159"/>
                      </a:cubicBezTo>
                      <a:lnTo>
                        <a:pt x="12249" y="77965"/>
                      </a:lnTo>
                      <a:lnTo>
                        <a:pt x="14256" y="77965"/>
                      </a:lnTo>
                      <a:lnTo>
                        <a:pt x="13952" y="37812"/>
                      </a:lnTo>
                      <a:cubicBezTo>
                        <a:pt x="15471" y="35533"/>
                        <a:pt x="19788" y="29818"/>
                        <a:pt x="26444" y="27782"/>
                      </a:cubicBezTo>
                      <a:lnTo>
                        <a:pt x="26444" y="27782"/>
                      </a:lnTo>
                      <a:cubicBezTo>
                        <a:pt x="26444" y="27782"/>
                        <a:pt x="18511" y="29667"/>
                        <a:pt x="13891" y="35989"/>
                      </a:cubicBezTo>
                      <a:lnTo>
                        <a:pt x="13648" y="26353"/>
                      </a:lnTo>
                      <a:cubicBezTo>
                        <a:pt x="14772" y="24530"/>
                        <a:pt x="19240" y="18055"/>
                        <a:pt x="26444" y="15867"/>
                      </a:cubicBezTo>
                      <a:lnTo>
                        <a:pt x="26444" y="15867"/>
                      </a:lnTo>
                      <a:cubicBezTo>
                        <a:pt x="26444" y="15867"/>
                        <a:pt x="18176" y="17812"/>
                        <a:pt x="13587" y="24469"/>
                      </a:cubicBezTo>
                      <a:lnTo>
                        <a:pt x="13347" y="14919"/>
                      </a:lnTo>
                      <a:lnTo>
                        <a:pt x="13347" y="14919"/>
                      </a:lnTo>
                      <a:cubicBezTo>
                        <a:pt x="13480" y="14683"/>
                        <a:pt x="18146" y="6468"/>
                        <a:pt x="26444" y="3921"/>
                      </a:cubicBezTo>
                      <a:lnTo>
                        <a:pt x="26444" y="3921"/>
                      </a:lnTo>
                      <a:cubicBezTo>
                        <a:pt x="26444" y="3921"/>
                        <a:pt x="17781" y="5988"/>
                        <a:pt x="13283" y="13040"/>
                      </a:cubicBezTo>
                      <a:lnTo>
                        <a:pt x="1264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4236696" y="2664282"/>
                  <a:ext cx="479117" cy="1412531"/>
                </a:xfrm>
                <a:custGeom>
                  <a:rect b="b" l="l" r="r" t="t"/>
                  <a:pathLst>
                    <a:path extrusionOk="0" h="77965" w="26445">
                      <a:moveTo>
                        <a:pt x="12645" y="0"/>
                      </a:moveTo>
                      <a:lnTo>
                        <a:pt x="12432" y="18663"/>
                      </a:lnTo>
                      <a:cubicBezTo>
                        <a:pt x="8025" y="11976"/>
                        <a:pt x="0" y="10001"/>
                        <a:pt x="0" y="10000"/>
                      </a:cubicBezTo>
                      <a:lnTo>
                        <a:pt x="0" y="10000"/>
                      </a:lnTo>
                      <a:cubicBezTo>
                        <a:pt x="7113" y="12250"/>
                        <a:pt x="11429" y="18967"/>
                        <a:pt x="12432" y="20609"/>
                      </a:cubicBezTo>
                      <a:lnTo>
                        <a:pt x="12371" y="30244"/>
                      </a:lnTo>
                      <a:cubicBezTo>
                        <a:pt x="7933" y="23648"/>
                        <a:pt x="0" y="21703"/>
                        <a:pt x="0" y="21703"/>
                      </a:cubicBezTo>
                      <a:lnTo>
                        <a:pt x="0" y="21703"/>
                      </a:lnTo>
                      <a:cubicBezTo>
                        <a:pt x="6930" y="23891"/>
                        <a:pt x="11246" y="30305"/>
                        <a:pt x="12341" y="32159"/>
                      </a:cubicBezTo>
                      <a:lnTo>
                        <a:pt x="12249" y="77965"/>
                      </a:lnTo>
                      <a:lnTo>
                        <a:pt x="14256" y="77965"/>
                      </a:lnTo>
                      <a:lnTo>
                        <a:pt x="13952" y="37812"/>
                      </a:lnTo>
                      <a:cubicBezTo>
                        <a:pt x="15471" y="35533"/>
                        <a:pt x="19788" y="29818"/>
                        <a:pt x="26444" y="27782"/>
                      </a:cubicBezTo>
                      <a:lnTo>
                        <a:pt x="26444" y="27782"/>
                      </a:lnTo>
                      <a:cubicBezTo>
                        <a:pt x="26444" y="27782"/>
                        <a:pt x="18511" y="29667"/>
                        <a:pt x="13891" y="35989"/>
                      </a:cubicBezTo>
                      <a:lnTo>
                        <a:pt x="13648" y="26353"/>
                      </a:lnTo>
                      <a:cubicBezTo>
                        <a:pt x="14772" y="24530"/>
                        <a:pt x="19240" y="18055"/>
                        <a:pt x="26444" y="15867"/>
                      </a:cubicBezTo>
                      <a:lnTo>
                        <a:pt x="26444" y="15867"/>
                      </a:lnTo>
                      <a:cubicBezTo>
                        <a:pt x="26444" y="15867"/>
                        <a:pt x="18176" y="17812"/>
                        <a:pt x="13587" y="24469"/>
                      </a:cubicBezTo>
                      <a:lnTo>
                        <a:pt x="13347" y="14919"/>
                      </a:lnTo>
                      <a:lnTo>
                        <a:pt x="13347" y="14919"/>
                      </a:lnTo>
                      <a:cubicBezTo>
                        <a:pt x="13480" y="14683"/>
                        <a:pt x="18146" y="6468"/>
                        <a:pt x="26444" y="3921"/>
                      </a:cubicBezTo>
                      <a:lnTo>
                        <a:pt x="26444" y="3921"/>
                      </a:lnTo>
                      <a:cubicBezTo>
                        <a:pt x="26444" y="3921"/>
                        <a:pt x="17781" y="5988"/>
                        <a:pt x="13283" y="13040"/>
                      </a:cubicBezTo>
                      <a:lnTo>
                        <a:pt x="1264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7567834" y="2438483"/>
                  <a:ext cx="1044130" cy="975863"/>
                </a:xfrm>
                <a:custGeom>
                  <a:rect b="b" l="l" r="r" t="t"/>
                  <a:pathLst>
                    <a:path extrusionOk="0" h="53863" w="57631">
                      <a:moveTo>
                        <a:pt x="28779" y="1"/>
                      </a:moveTo>
                      <a:cubicBezTo>
                        <a:pt x="18416" y="1"/>
                        <a:pt x="8975" y="5945"/>
                        <a:pt x="4499" y="15290"/>
                      </a:cubicBezTo>
                      <a:cubicBezTo>
                        <a:pt x="1" y="24682"/>
                        <a:pt x="1338" y="35838"/>
                        <a:pt x="7904" y="43923"/>
                      </a:cubicBezTo>
                      <a:lnTo>
                        <a:pt x="7934" y="43892"/>
                      </a:lnTo>
                      <a:cubicBezTo>
                        <a:pt x="7934" y="43892"/>
                        <a:pt x="21764" y="45260"/>
                        <a:pt x="28785" y="53862"/>
                      </a:cubicBezTo>
                      <a:cubicBezTo>
                        <a:pt x="28785" y="53862"/>
                        <a:pt x="36098" y="44103"/>
                        <a:pt x="49184" y="44103"/>
                      </a:cubicBezTo>
                      <a:cubicBezTo>
                        <a:pt x="49304" y="44103"/>
                        <a:pt x="49425" y="44103"/>
                        <a:pt x="49546" y="44105"/>
                      </a:cubicBezTo>
                      <a:cubicBezTo>
                        <a:pt x="56202" y="36081"/>
                        <a:pt x="57631" y="24956"/>
                        <a:pt x="53224" y="15533"/>
                      </a:cubicBezTo>
                      <a:cubicBezTo>
                        <a:pt x="48816" y="6080"/>
                        <a:pt x="39363" y="32"/>
                        <a:pt x="28937" y="1"/>
                      </a:cubicBezTo>
                      <a:cubicBezTo>
                        <a:pt x="28885" y="1"/>
                        <a:pt x="28832" y="1"/>
                        <a:pt x="28779"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7567834" y="2438483"/>
                  <a:ext cx="1044130" cy="975863"/>
                </a:xfrm>
                <a:custGeom>
                  <a:rect b="b" l="l" r="r" t="t"/>
                  <a:pathLst>
                    <a:path extrusionOk="0" h="53863" w="57631">
                      <a:moveTo>
                        <a:pt x="28779" y="1"/>
                      </a:moveTo>
                      <a:cubicBezTo>
                        <a:pt x="18416" y="1"/>
                        <a:pt x="8975" y="5945"/>
                        <a:pt x="4499" y="15290"/>
                      </a:cubicBezTo>
                      <a:cubicBezTo>
                        <a:pt x="1" y="24682"/>
                        <a:pt x="1338" y="35838"/>
                        <a:pt x="7904" y="43923"/>
                      </a:cubicBezTo>
                      <a:lnTo>
                        <a:pt x="7934" y="43892"/>
                      </a:lnTo>
                      <a:cubicBezTo>
                        <a:pt x="7934" y="43892"/>
                        <a:pt x="21764" y="45260"/>
                        <a:pt x="28785" y="53862"/>
                      </a:cubicBezTo>
                      <a:cubicBezTo>
                        <a:pt x="28785" y="53862"/>
                        <a:pt x="36098" y="44103"/>
                        <a:pt x="49184" y="44103"/>
                      </a:cubicBezTo>
                      <a:cubicBezTo>
                        <a:pt x="49304" y="44103"/>
                        <a:pt x="49425" y="44103"/>
                        <a:pt x="49546" y="44105"/>
                      </a:cubicBezTo>
                      <a:cubicBezTo>
                        <a:pt x="56202" y="36081"/>
                        <a:pt x="57631" y="24956"/>
                        <a:pt x="53224" y="15533"/>
                      </a:cubicBezTo>
                      <a:cubicBezTo>
                        <a:pt x="48816" y="6080"/>
                        <a:pt x="39363" y="32"/>
                        <a:pt x="28937" y="1"/>
                      </a:cubicBezTo>
                      <a:cubicBezTo>
                        <a:pt x="28885" y="1"/>
                        <a:pt x="28832" y="1"/>
                        <a:pt x="28779"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7852550" y="2663720"/>
                  <a:ext cx="478574" cy="1413093"/>
                </a:xfrm>
                <a:custGeom>
                  <a:rect b="b" l="l" r="r" t="t"/>
                  <a:pathLst>
                    <a:path extrusionOk="0" h="77996" w="26415">
                      <a:moveTo>
                        <a:pt x="12645" y="1"/>
                      </a:moveTo>
                      <a:lnTo>
                        <a:pt x="12432" y="18694"/>
                      </a:lnTo>
                      <a:cubicBezTo>
                        <a:pt x="8025" y="12008"/>
                        <a:pt x="1" y="10032"/>
                        <a:pt x="0" y="10031"/>
                      </a:cubicBezTo>
                      <a:lnTo>
                        <a:pt x="0" y="10031"/>
                      </a:lnTo>
                      <a:cubicBezTo>
                        <a:pt x="7082" y="12281"/>
                        <a:pt x="11429" y="18968"/>
                        <a:pt x="12402" y="20640"/>
                      </a:cubicBezTo>
                      <a:lnTo>
                        <a:pt x="12341" y="30275"/>
                      </a:lnTo>
                      <a:cubicBezTo>
                        <a:pt x="7934" y="23680"/>
                        <a:pt x="1" y="21734"/>
                        <a:pt x="0" y="21734"/>
                      </a:cubicBezTo>
                      <a:lnTo>
                        <a:pt x="0" y="21734"/>
                      </a:lnTo>
                      <a:cubicBezTo>
                        <a:pt x="6930" y="23922"/>
                        <a:pt x="11216" y="30336"/>
                        <a:pt x="12341" y="32190"/>
                      </a:cubicBezTo>
                      <a:lnTo>
                        <a:pt x="12250" y="77996"/>
                      </a:lnTo>
                      <a:lnTo>
                        <a:pt x="14225" y="77996"/>
                      </a:lnTo>
                      <a:lnTo>
                        <a:pt x="13921" y="37813"/>
                      </a:lnTo>
                      <a:cubicBezTo>
                        <a:pt x="15441" y="35533"/>
                        <a:pt x="19757" y="29849"/>
                        <a:pt x="26414" y="27813"/>
                      </a:cubicBezTo>
                      <a:lnTo>
                        <a:pt x="26414" y="27813"/>
                      </a:lnTo>
                      <a:cubicBezTo>
                        <a:pt x="26413" y="27813"/>
                        <a:pt x="18511" y="29667"/>
                        <a:pt x="13891" y="35989"/>
                      </a:cubicBezTo>
                      <a:lnTo>
                        <a:pt x="13617" y="26384"/>
                      </a:lnTo>
                      <a:cubicBezTo>
                        <a:pt x="14773" y="24561"/>
                        <a:pt x="19210" y="18086"/>
                        <a:pt x="26414" y="15867"/>
                      </a:cubicBezTo>
                      <a:lnTo>
                        <a:pt x="26414" y="15867"/>
                      </a:lnTo>
                      <a:cubicBezTo>
                        <a:pt x="26413" y="15868"/>
                        <a:pt x="18146" y="17844"/>
                        <a:pt x="13587" y="24500"/>
                      </a:cubicBezTo>
                      <a:lnTo>
                        <a:pt x="13317" y="14919"/>
                      </a:lnTo>
                      <a:lnTo>
                        <a:pt x="13317" y="14919"/>
                      </a:lnTo>
                      <a:cubicBezTo>
                        <a:pt x="13457" y="14670"/>
                        <a:pt x="18123" y="6467"/>
                        <a:pt x="26414" y="3952"/>
                      </a:cubicBezTo>
                      <a:lnTo>
                        <a:pt x="26414" y="3952"/>
                      </a:lnTo>
                      <a:cubicBezTo>
                        <a:pt x="26413" y="3953"/>
                        <a:pt x="17751" y="5989"/>
                        <a:pt x="13253" y="13041"/>
                      </a:cubicBezTo>
                      <a:lnTo>
                        <a:pt x="1264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7852550" y="2663720"/>
                  <a:ext cx="478574" cy="1413093"/>
                </a:xfrm>
                <a:custGeom>
                  <a:rect b="b" l="l" r="r" t="t"/>
                  <a:pathLst>
                    <a:path extrusionOk="0" h="77996" w="26415">
                      <a:moveTo>
                        <a:pt x="12645" y="1"/>
                      </a:moveTo>
                      <a:lnTo>
                        <a:pt x="12432" y="18694"/>
                      </a:lnTo>
                      <a:cubicBezTo>
                        <a:pt x="8025" y="12008"/>
                        <a:pt x="1" y="10032"/>
                        <a:pt x="0" y="10031"/>
                      </a:cubicBezTo>
                      <a:lnTo>
                        <a:pt x="0" y="10031"/>
                      </a:lnTo>
                      <a:cubicBezTo>
                        <a:pt x="7082" y="12281"/>
                        <a:pt x="11429" y="18968"/>
                        <a:pt x="12402" y="20640"/>
                      </a:cubicBezTo>
                      <a:lnTo>
                        <a:pt x="12341" y="30275"/>
                      </a:lnTo>
                      <a:cubicBezTo>
                        <a:pt x="7934" y="23680"/>
                        <a:pt x="1" y="21734"/>
                        <a:pt x="0" y="21734"/>
                      </a:cubicBezTo>
                      <a:lnTo>
                        <a:pt x="0" y="21734"/>
                      </a:lnTo>
                      <a:cubicBezTo>
                        <a:pt x="6930" y="23922"/>
                        <a:pt x="11216" y="30336"/>
                        <a:pt x="12341" y="32190"/>
                      </a:cubicBezTo>
                      <a:lnTo>
                        <a:pt x="12250" y="77996"/>
                      </a:lnTo>
                      <a:lnTo>
                        <a:pt x="14225" y="77996"/>
                      </a:lnTo>
                      <a:lnTo>
                        <a:pt x="13921" y="37813"/>
                      </a:lnTo>
                      <a:cubicBezTo>
                        <a:pt x="15441" y="35533"/>
                        <a:pt x="19757" y="29849"/>
                        <a:pt x="26414" y="27813"/>
                      </a:cubicBezTo>
                      <a:lnTo>
                        <a:pt x="26414" y="27813"/>
                      </a:lnTo>
                      <a:cubicBezTo>
                        <a:pt x="26413" y="27813"/>
                        <a:pt x="18511" y="29667"/>
                        <a:pt x="13891" y="35989"/>
                      </a:cubicBezTo>
                      <a:lnTo>
                        <a:pt x="13617" y="26384"/>
                      </a:lnTo>
                      <a:cubicBezTo>
                        <a:pt x="14773" y="24561"/>
                        <a:pt x="19210" y="18086"/>
                        <a:pt x="26414" y="15867"/>
                      </a:cubicBezTo>
                      <a:lnTo>
                        <a:pt x="26414" y="15867"/>
                      </a:lnTo>
                      <a:cubicBezTo>
                        <a:pt x="26413" y="15868"/>
                        <a:pt x="18146" y="17844"/>
                        <a:pt x="13587" y="24500"/>
                      </a:cubicBezTo>
                      <a:lnTo>
                        <a:pt x="13317" y="14919"/>
                      </a:lnTo>
                      <a:lnTo>
                        <a:pt x="13317" y="14919"/>
                      </a:lnTo>
                      <a:cubicBezTo>
                        <a:pt x="13457" y="14670"/>
                        <a:pt x="18123" y="6467"/>
                        <a:pt x="26414" y="3952"/>
                      </a:cubicBezTo>
                      <a:lnTo>
                        <a:pt x="26414" y="3952"/>
                      </a:lnTo>
                      <a:cubicBezTo>
                        <a:pt x="26413" y="3953"/>
                        <a:pt x="17751" y="5989"/>
                        <a:pt x="13253" y="13041"/>
                      </a:cubicBezTo>
                      <a:lnTo>
                        <a:pt x="1264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7094242" y="2122405"/>
                  <a:ext cx="247829" cy="248373"/>
                </a:xfrm>
                <a:custGeom>
                  <a:rect b="b" l="l" r="r" t="t"/>
                  <a:pathLst>
                    <a:path extrusionOk="0" fill="none" h="13709" w="13679">
                      <a:moveTo>
                        <a:pt x="13678" y="0"/>
                      </a:moveTo>
                      <a:lnTo>
                        <a:pt x="0" y="13708"/>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7059547" y="2336609"/>
                  <a:ext cx="68303" cy="68321"/>
                </a:xfrm>
                <a:custGeom>
                  <a:rect b="b" l="l" r="r" t="t"/>
                  <a:pathLst>
                    <a:path extrusionOk="0" h="3771" w="3770">
                      <a:moveTo>
                        <a:pt x="1581" y="1"/>
                      </a:moveTo>
                      <a:lnTo>
                        <a:pt x="0" y="3770"/>
                      </a:lnTo>
                      <a:lnTo>
                        <a:pt x="3769" y="2189"/>
                      </a:lnTo>
                      <a:lnTo>
                        <a:pt x="2067" y="1734"/>
                      </a:lnTo>
                      <a:lnTo>
                        <a:pt x="158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7353069" y="2171957"/>
                  <a:ext cx="118960" cy="204329"/>
                </a:xfrm>
                <a:custGeom>
                  <a:rect b="b" l="l" r="r" t="t"/>
                  <a:pathLst>
                    <a:path extrusionOk="0" fill="none" h="11278" w="6566">
                      <a:moveTo>
                        <a:pt x="6566" y="1"/>
                      </a:moveTo>
                      <a:lnTo>
                        <a:pt x="0" y="11277"/>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7328828" y="2345432"/>
                  <a:ext cx="58393" cy="73249"/>
                </a:xfrm>
                <a:custGeom>
                  <a:rect b="b" l="l" r="r" t="t"/>
                  <a:pathLst>
                    <a:path extrusionOk="0" h="4043" w="3223">
                      <a:moveTo>
                        <a:pt x="548" y="0"/>
                      </a:moveTo>
                      <a:lnTo>
                        <a:pt x="1" y="4043"/>
                      </a:lnTo>
                      <a:lnTo>
                        <a:pt x="3223" y="1550"/>
                      </a:lnTo>
                      <a:lnTo>
                        <a:pt x="1460" y="1550"/>
                      </a:lnTo>
                      <a:lnTo>
                        <a:pt x="54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a:off x="6625597" y="1893853"/>
                  <a:ext cx="770447" cy="480784"/>
                </a:xfrm>
                <a:custGeom>
                  <a:rect b="b" l="l" r="r" t="t"/>
                  <a:pathLst>
                    <a:path extrusionOk="0" fill="none" h="26537" w="42525">
                      <a:moveTo>
                        <a:pt x="42524" y="1"/>
                      </a:moveTo>
                      <a:lnTo>
                        <a:pt x="1" y="26536"/>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6584851" y="2340468"/>
                  <a:ext cx="72706" cy="60041"/>
                </a:xfrm>
                <a:custGeom>
                  <a:rect b="b" l="l" r="r" t="t"/>
                  <a:pathLst>
                    <a:path extrusionOk="0" h="3314" w="4013">
                      <a:moveTo>
                        <a:pt x="2371" y="1"/>
                      </a:moveTo>
                      <a:lnTo>
                        <a:pt x="0" y="3314"/>
                      </a:lnTo>
                      <a:lnTo>
                        <a:pt x="0" y="3314"/>
                      </a:lnTo>
                      <a:lnTo>
                        <a:pt x="4013" y="2615"/>
                      </a:lnTo>
                      <a:lnTo>
                        <a:pt x="2432" y="1794"/>
                      </a:lnTo>
                      <a:lnTo>
                        <a:pt x="237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7424651" y="1543968"/>
                  <a:ext cx="489589" cy="448318"/>
                </a:xfrm>
                <a:custGeom>
                  <a:rect b="b" l="l" r="r" t="t"/>
                  <a:pathLst>
                    <a:path extrusionOk="0" h="24745" w="27023">
                      <a:moveTo>
                        <a:pt x="13505" y="1"/>
                      </a:moveTo>
                      <a:cubicBezTo>
                        <a:pt x="12680" y="1"/>
                        <a:pt x="11843" y="83"/>
                        <a:pt x="11004" y="255"/>
                      </a:cubicBezTo>
                      <a:cubicBezTo>
                        <a:pt x="4317" y="1653"/>
                        <a:pt x="1" y="8219"/>
                        <a:pt x="1399" y="14906"/>
                      </a:cubicBezTo>
                      <a:cubicBezTo>
                        <a:pt x="2619" y="20739"/>
                        <a:pt x="7747" y="24745"/>
                        <a:pt x="13475" y="24745"/>
                      </a:cubicBezTo>
                      <a:cubicBezTo>
                        <a:pt x="14314" y="24745"/>
                        <a:pt x="15165" y="24659"/>
                        <a:pt x="16019" y="24480"/>
                      </a:cubicBezTo>
                      <a:cubicBezTo>
                        <a:pt x="22706" y="23112"/>
                        <a:pt x="27023" y="16547"/>
                        <a:pt x="25624" y="9860"/>
                      </a:cubicBezTo>
                      <a:cubicBezTo>
                        <a:pt x="24402" y="4012"/>
                        <a:pt x="19250" y="1"/>
                        <a:pt x="13505" y="1"/>
                      </a:cubicBezTo>
                      <a:close/>
                    </a:path>
                  </a:pathLst>
                </a:custGeom>
                <a:solidFill>
                  <a:srgbClr val="F3AC3D"/>
                </a:solidFill>
                <a:ln cap="flat" cmpd="sng" w="91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p:nvPr/>
              </p:nvSpPr>
              <p:spPr>
                <a:xfrm>
                  <a:off x="7669708" y="1378410"/>
                  <a:ext cx="18" cy="107401"/>
                </a:xfrm>
                <a:custGeom>
                  <a:rect b="b" l="l" r="r" t="t"/>
                  <a:pathLst>
                    <a:path extrusionOk="0" fill="none" h="5928" w="1">
                      <a:moveTo>
                        <a:pt x="1" y="1"/>
                      </a:moveTo>
                      <a:lnTo>
                        <a:pt x="1" y="5928"/>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3"/>
                <p:cNvSpPr/>
                <p:nvPr/>
              </p:nvSpPr>
              <p:spPr>
                <a:xfrm>
                  <a:off x="7669708" y="2050805"/>
                  <a:ext cx="18" cy="107962"/>
                </a:xfrm>
                <a:custGeom>
                  <a:rect b="b" l="l" r="r" t="t"/>
                  <a:pathLst>
                    <a:path extrusionOk="0" fill="none" h="5959" w="1">
                      <a:moveTo>
                        <a:pt x="1" y="1"/>
                      </a:moveTo>
                      <a:lnTo>
                        <a:pt x="1" y="5958"/>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7951671" y="1768299"/>
                  <a:ext cx="107944" cy="18"/>
                </a:xfrm>
                <a:custGeom>
                  <a:rect b="b" l="l" r="r" t="t"/>
                  <a:pathLst>
                    <a:path extrusionOk="0" fill="none" h="1" w="5958">
                      <a:moveTo>
                        <a:pt x="5958" y="1"/>
                      </a:moveTo>
                      <a:lnTo>
                        <a:pt x="0" y="1"/>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7279276" y="1768299"/>
                  <a:ext cx="107944" cy="18"/>
                </a:xfrm>
                <a:custGeom>
                  <a:rect b="b" l="l" r="r" t="t"/>
                  <a:pathLst>
                    <a:path extrusionOk="0" fill="none" h="1" w="5958">
                      <a:moveTo>
                        <a:pt x="5958" y="1"/>
                      </a:moveTo>
                      <a:lnTo>
                        <a:pt x="0" y="1"/>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3"/>
                <p:cNvSpPr/>
                <p:nvPr/>
              </p:nvSpPr>
              <p:spPr>
                <a:xfrm>
                  <a:off x="7869073" y="1492949"/>
                  <a:ext cx="76003" cy="76021"/>
                </a:xfrm>
                <a:custGeom>
                  <a:rect b="b" l="l" r="r" t="t"/>
                  <a:pathLst>
                    <a:path extrusionOk="0" fill="none" h="4196" w="4195">
                      <a:moveTo>
                        <a:pt x="4195" y="1"/>
                      </a:moveTo>
                      <a:lnTo>
                        <a:pt x="0" y="4196"/>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7393815" y="1968207"/>
                  <a:ext cx="76021" cy="76003"/>
                </a:xfrm>
                <a:custGeom>
                  <a:rect b="b" l="l" r="r" t="t"/>
                  <a:pathLst>
                    <a:path extrusionOk="0" fill="none" h="4195" w="4196">
                      <a:moveTo>
                        <a:pt x="4195" y="0"/>
                      </a:moveTo>
                      <a:lnTo>
                        <a:pt x="1" y="4195"/>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7393815" y="1492949"/>
                  <a:ext cx="76021" cy="76021"/>
                </a:xfrm>
                <a:custGeom>
                  <a:rect b="b" l="l" r="r" t="t"/>
                  <a:pathLst>
                    <a:path extrusionOk="0" fill="none" h="4196" w="4196">
                      <a:moveTo>
                        <a:pt x="1" y="1"/>
                      </a:moveTo>
                      <a:lnTo>
                        <a:pt x="4195" y="4196"/>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7869073" y="1968207"/>
                  <a:ext cx="76003" cy="76003"/>
                </a:xfrm>
                <a:custGeom>
                  <a:rect b="b" l="l" r="r" t="t"/>
                  <a:pathLst>
                    <a:path extrusionOk="0" fill="none" h="4195" w="4195">
                      <a:moveTo>
                        <a:pt x="0" y="0"/>
                      </a:moveTo>
                      <a:lnTo>
                        <a:pt x="4195" y="4195"/>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3"/>
                <p:cNvSpPr/>
                <p:nvPr/>
              </p:nvSpPr>
              <p:spPr>
                <a:xfrm>
                  <a:off x="4960291" y="3336676"/>
                  <a:ext cx="2864739" cy="736839"/>
                </a:xfrm>
                <a:custGeom>
                  <a:rect b="b" l="l" r="r" t="t"/>
                  <a:pathLst>
                    <a:path extrusionOk="0" h="40670" w="158120">
                      <a:moveTo>
                        <a:pt x="1" y="0"/>
                      </a:moveTo>
                      <a:lnTo>
                        <a:pt x="1" y="40670"/>
                      </a:lnTo>
                      <a:lnTo>
                        <a:pt x="158119" y="40670"/>
                      </a:lnTo>
                      <a:lnTo>
                        <a:pt x="158119" y="0"/>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3"/>
                <p:cNvSpPr/>
                <p:nvPr/>
              </p:nvSpPr>
              <p:spPr>
                <a:xfrm>
                  <a:off x="4960291" y="3336676"/>
                  <a:ext cx="2864739" cy="131080"/>
                </a:xfrm>
                <a:custGeom>
                  <a:rect b="b" l="l" r="r" t="t"/>
                  <a:pathLst>
                    <a:path extrusionOk="0" h="7235" w="158120">
                      <a:moveTo>
                        <a:pt x="1" y="0"/>
                      </a:moveTo>
                      <a:lnTo>
                        <a:pt x="1" y="7234"/>
                      </a:lnTo>
                      <a:lnTo>
                        <a:pt x="158119" y="7234"/>
                      </a:lnTo>
                      <a:lnTo>
                        <a:pt x="15811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3"/>
                <p:cNvSpPr/>
                <p:nvPr/>
              </p:nvSpPr>
              <p:spPr>
                <a:xfrm>
                  <a:off x="4960291" y="3336676"/>
                  <a:ext cx="2864739" cy="736839"/>
                </a:xfrm>
                <a:custGeom>
                  <a:rect b="b" l="l" r="r" t="t"/>
                  <a:pathLst>
                    <a:path extrusionOk="0" fill="none" h="40670" w="158120">
                      <a:moveTo>
                        <a:pt x="1" y="0"/>
                      </a:moveTo>
                      <a:lnTo>
                        <a:pt x="158119" y="0"/>
                      </a:lnTo>
                      <a:lnTo>
                        <a:pt x="158119" y="40670"/>
                      </a:lnTo>
                      <a:lnTo>
                        <a:pt x="1" y="40670"/>
                      </a:lnTo>
                      <a:close/>
                    </a:path>
                  </a:pathLst>
                </a:custGeom>
                <a:noFill/>
                <a:ln cap="rnd" cmpd="sng" w="98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4931103" y="3336676"/>
                  <a:ext cx="2923657" cy="33608"/>
                </a:xfrm>
                <a:custGeom>
                  <a:rect b="b" l="l" r="r" t="t"/>
                  <a:pathLst>
                    <a:path extrusionOk="0" h="1855" w="161372">
                      <a:moveTo>
                        <a:pt x="1" y="0"/>
                      </a:moveTo>
                      <a:lnTo>
                        <a:pt x="1" y="1854"/>
                      </a:lnTo>
                      <a:lnTo>
                        <a:pt x="161372" y="1854"/>
                      </a:lnTo>
                      <a:lnTo>
                        <a:pt x="161372"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3"/>
                <p:cNvSpPr/>
                <p:nvPr/>
              </p:nvSpPr>
              <p:spPr>
                <a:xfrm>
                  <a:off x="4899724" y="2490807"/>
                  <a:ext cx="2962755" cy="846431"/>
                </a:xfrm>
                <a:custGeom>
                  <a:rect b="b" l="l" r="r" t="t"/>
                  <a:pathLst>
                    <a:path extrusionOk="0" h="46719" w="163530">
                      <a:moveTo>
                        <a:pt x="13618" y="1"/>
                      </a:moveTo>
                      <a:lnTo>
                        <a:pt x="0" y="46719"/>
                      </a:lnTo>
                      <a:lnTo>
                        <a:pt x="163529" y="46719"/>
                      </a:lnTo>
                      <a:lnTo>
                        <a:pt x="149882" y="1"/>
                      </a:lnTo>
                      <a:close/>
                    </a:path>
                  </a:pathLst>
                </a:custGeom>
                <a:solidFill>
                  <a:srgbClr val="000000"/>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5049519" y="2574509"/>
                  <a:ext cx="560610" cy="628913"/>
                </a:xfrm>
                <a:custGeom>
                  <a:rect b="b" l="l" r="r" t="t"/>
                  <a:pathLst>
                    <a:path extrusionOk="0" h="34713" w="30943">
                      <a:moveTo>
                        <a:pt x="9362" y="1"/>
                      </a:moveTo>
                      <a:lnTo>
                        <a:pt x="0" y="34713"/>
                      </a:lnTo>
                      <a:lnTo>
                        <a:pt x="24590" y="34713"/>
                      </a:lnTo>
                      <a:lnTo>
                        <a:pt x="30943" y="92"/>
                      </a:lnTo>
                      <a:lnTo>
                        <a:pt x="9362" y="1"/>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5159656" y="2576176"/>
                  <a:ext cx="155865" cy="626141"/>
                </a:xfrm>
                <a:custGeom>
                  <a:rect b="b" l="l" r="r" t="t"/>
                  <a:pathLst>
                    <a:path extrusionOk="0" h="34560" w="8603">
                      <a:moveTo>
                        <a:pt x="8602" y="0"/>
                      </a:moveTo>
                      <a:lnTo>
                        <a:pt x="0"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5159656" y="2576176"/>
                  <a:ext cx="155865" cy="626141"/>
                </a:xfrm>
                <a:custGeom>
                  <a:rect b="b" l="l" r="r" t="t"/>
                  <a:pathLst>
                    <a:path extrusionOk="0" fill="none" h="34560" w="8603">
                      <a:moveTo>
                        <a:pt x="8602" y="0"/>
                      </a:moveTo>
                      <a:lnTo>
                        <a:pt x="0"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5274738" y="2576176"/>
                  <a:ext cx="141552" cy="626141"/>
                </a:xfrm>
                <a:custGeom>
                  <a:rect b="b" l="l" r="r" t="t"/>
                  <a:pathLst>
                    <a:path extrusionOk="0" h="34560" w="7813">
                      <a:moveTo>
                        <a:pt x="7813" y="0"/>
                      </a:moveTo>
                      <a:lnTo>
                        <a:pt x="1"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5274738" y="2576176"/>
                  <a:ext cx="141552" cy="626141"/>
                </a:xfrm>
                <a:custGeom>
                  <a:rect b="b" l="l" r="r" t="t"/>
                  <a:pathLst>
                    <a:path extrusionOk="0" fill="none" h="34560" w="7813">
                      <a:moveTo>
                        <a:pt x="7813" y="0"/>
                      </a:moveTo>
                      <a:lnTo>
                        <a:pt x="1"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5389838" y="2576720"/>
                  <a:ext cx="127239" cy="625597"/>
                </a:xfrm>
                <a:custGeom>
                  <a:rect b="b" l="l" r="r" t="t"/>
                  <a:pathLst>
                    <a:path extrusionOk="0" h="34530" w="7023">
                      <a:moveTo>
                        <a:pt x="7022" y="0"/>
                      </a:moveTo>
                      <a:lnTo>
                        <a:pt x="1" y="3453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5389838" y="2576720"/>
                  <a:ext cx="127239" cy="625597"/>
                </a:xfrm>
                <a:custGeom>
                  <a:rect b="b" l="l" r="r" t="t"/>
                  <a:pathLst>
                    <a:path extrusionOk="0" fill="none" h="34530" w="7023">
                      <a:moveTo>
                        <a:pt x="7022" y="0"/>
                      </a:moveTo>
                      <a:lnTo>
                        <a:pt x="1" y="3453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5195999" y="2662071"/>
                  <a:ext cx="400922" cy="1123"/>
                </a:xfrm>
                <a:custGeom>
                  <a:rect b="b" l="l" r="r" t="t"/>
                  <a:pathLst>
                    <a:path extrusionOk="0" h="62" w="22129">
                      <a:moveTo>
                        <a:pt x="0" y="1"/>
                      </a:moveTo>
                      <a:lnTo>
                        <a:pt x="22128"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5195999" y="2662071"/>
                  <a:ext cx="400922" cy="1123"/>
                </a:xfrm>
                <a:custGeom>
                  <a:rect b="b" l="l" r="r" t="t"/>
                  <a:pathLst>
                    <a:path extrusionOk="0" fill="none" h="62" w="22129">
                      <a:moveTo>
                        <a:pt x="0" y="1"/>
                      </a:moveTo>
                      <a:lnTo>
                        <a:pt x="22128"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5169566" y="2761754"/>
                  <a:ext cx="409184" cy="1123"/>
                </a:xfrm>
                <a:custGeom>
                  <a:rect b="b" l="l" r="r" t="t"/>
                  <a:pathLst>
                    <a:path extrusionOk="0" h="62" w="22585">
                      <a:moveTo>
                        <a:pt x="0" y="0"/>
                      </a:moveTo>
                      <a:lnTo>
                        <a:pt x="22584"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5169566" y="2761754"/>
                  <a:ext cx="409184" cy="1123"/>
                </a:xfrm>
                <a:custGeom>
                  <a:rect b="b" l="l" r="r" t="t"/>
                  <a:pathLst>
                    <a:path extrusionOk="0" fill="none" h="62" w="22585">
                      <a:moveTo>
                        <a:pt x="0" y="0"/>
                      </a:moveTo>
                      <a:lnTo>
                        <a:pt x="22584"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5140922" y="2866382"/>
                  <a:ext cx="419094" cy="562"/>
                </a:xfrm>
                <a:custGeom>
                  <a:rect b="b" l="l" r="r" t="t"/>
                  <a:pathLst>
                    <a:path extrusionOk="0" h="31" w="23132">
                      <a:moveTo>
                        <a:pt x="1" y="1"/>
                      </a:moveTo>
                      <a:lnTo>
                        <a:pt x="23132"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5140922" y="2866382"/>
                  <a:ext cx="419094" cy="562"/>
                </a:xfrm>
                <a:custGeom>
                  <a:rect b="b" l="l" r="r" t="t"/>
                  <a:pathLst>
                    <a:path extrusionOk="0" fill="none" h="31" w="23132">
                      <a:moveTo>
                        <a:pt x="1" y="1"/>
                      </a:moveTo>
                      <a:lnTo>
                        <a:pt x="23132"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5111735" y="2974870"/>
                  <a:ext cx="427917" cy="1123"/>
                </a:xfrm>
                <a:custGeom>
                  <a:rect b="b" l="l" r="r" t="t"/>
                  <a:pathLst>
                    <a:path extrusionOk="0" h="62" w="23619">
                      <a:moveTo>
                        <a:pt x="1" y="0"/>
                      </a:moveTo>
                      <a:lnTo>
                        <a:pt x="23618"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5111735" y="2974870"/>
                  <a:ext cx="427917" cy="1123"/>
                </a:xfrm>
                <a:custGeom>
                  <a:rect b="b" l="l" r="r" t="t"/>
                  <a:pathLst>
                    <a:path extrusionOk="0" fill="none" h="62" w="23619">
                      <a:moveTo>
                        <a:pt x="1" y="0"/>
                      </a:moveTo>
                      <a:lnTo>
                        <a:pt x="23618"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5080899" y="3089409"/>
                  <a:ext cx="438371" cy="18"/>
                </a:xfrm>
                <a:custGeom>
                  <a:rect b="b" l="l" r="r" t="t"/>
                  <a:pathLst>
                    <a:path extrusionOk="0" h="1" w="24196">
                      <a:moveTo>
                        <a:pt x="1" y="1"/>
                      </a:moveTo>
                      <a:lnTo>
                        <a:pt x="24196" y="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a:off x="5080899" y="3089409"/>
                  <a:ext cx="438371" cy="18"/>
                </a:xfrm>
                <a:custGeom>
                  <a:rect b="b" l="l" r="r" t="t"/>
                  <a:pathLst>
                    <a:path extrusionOk="0" fill="none" h="1" w="24196">
                      <a:moveTo>
                        <a:pt x="1" y="1"/>
                      </a:moveTo>
                      <a:lnTo>
                        <a:pt x="24196" y="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3"/>
                <p:cNvSpPr/>
                <p:nvPr/>
              </p:nvSpPr>
              <p:spPr>
                <a:xfrm>
                  <a:off x="5573224" y="2576720"/>
                  <a:ext cx="493992" cy="626702"/>
                </a:xfrm>
                <a:custGeom>
                  <a:rect b="b" l="l" r="r" t="t"/>
                  <a:pathLst>
                    <a:path extrusionOk="0" h="34591" w="27266">
                      <a:moveTo>
                        <a:pt x="5806" y="0"/>
                      </a:moveTo>
                      <a:lnTo>
                        <a:pt x="0" y="34591"/>
                      </a:lnTo>
                      <a:lnTo>
                        <a:pt x="24408" y="34591"/>
                      </a:lnTo>
                      <a:lnTo>
                        <a:pt x="27265" y="92"/>
                      </a:lnTo>
                      <a:lnTo>
                        <a:pt x="5806" y="0"/>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5682255" y="2577825"/>
                  <a:ext cx="91983" cy="624492"/>
                </a:xfrm>
                <a:custGeom>
                  <a:rect b="b" l="l" r="r" t="t"/>
                  <a:pathLst>
                    <a:path extrusionOk="0" h="34469" w="5077">
                      <a:moveTo>
                        <a:pt x="5077" y="0"/>
                      </a:moveTo>
                      <a:lnTo>
                        <a:pt x="1" y="3446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5682255" y="2577825"/>
                  <a:ext cx="91983" cy="624492"/>
                </a:xfrm>
                <a:custGeom>
                  <a:rect b="b" l="l" r="r" t="t"/>
                  <a:pathLst>
                    <a:path extrusionOk="0" fill="none" h="34469" w="5077">
                      <a:moveTo>
                        <a:pt x="5077" y="0"/>
                      </a:moveTo>
                      <a:lnTo>
                        <a:pt x="1" y="3446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5796812" y="2578368"/>
                  <a:ext cx="77652" cy="623949"/>
                </a:xfrm>
                <a:custGeom>
                  <a:rect b="b" l="l" r="r" t="t"/>
                  <a:pathLst>
                    <a:path extrusionOk="0" h="34439" w="4286">
                      <a:moveTo>
                        <a:pt x="4286" y="1"/>
                      </a:moveTo>
                      <a:lnTo>
                        <a:pt x="0" y="3443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5796812" y="2578368"/>
                  <a:ext cx="77652" cy="623949"/>
                </a:xfrm>
                <a:custGeom>
                  <a:rect b="b" l="l" r="r" t="t"/>
                  <a:pathLst>
                    <a:path extrusionOk="0" fill="none" h="34439" w="4286">
                      <a:moveTo>
                        <a:pt x="4286" y="1"/>
                      </a:moveTo>
                      <a:lnTo>
                        <a:pt x="0" y="3443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5910789" y="2578930"/>
                  <a:ext cx="63900" cy="623387"/>
                </a:xfrm>
                <a:custGeom>
                  <a:rect b="b" l="l" r="r" t="t"/>
                  <a:pathLst>
                    <a:path extrusionOk="0" h="34408" w="3527">
                      <a:moveTo>
                        <a:pt x="3527" y="0"/>
                      </a:moveTo>
                      <a:lnTo>
                        <a:pt x="1" y="34408"/>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5910789" y="2578930"/>
                  <a:ext cx="63900" cy="623387"/>
                </a:xfrm>
                <a:custGeom>
                  <a:rect b="b" l="l" r="r" t="t"/>
                  <a:pathLst>
                    <a:path extrusionOk="0" fill="none" h="34408" w="3527">
                      <a:moveTo>
                        <a:pt x="3527" y="0"/>
                      </a:moveTo>
                      <a:lnTo>
                        <a:pt x="1" y="34408"/>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a:off x="5664645" y="2663720"/>
                  <a:ext cx="398168" cy="1123"/>
                </a:xfrm>
                <a:custGeom>
                  <a:rect b="b" l="l" r="r" t="t"/>
                  <a:pathLst>
                    <a:path extrusionOk="0" h="62" w="21977">
                      <a:moveTo>
                        <a:pt x="0" y="1"/>
                      </a:moveTo>
                      <a:lnTo>
                        <a:pt x="21976"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5664645" y="2663720"/>
                  <a:ext cx="398168" cy="1123"/>
                </a:xfrm>
                <a:custGeom>
                  <a:rect b="b" l="l" r="r" t="t"/>
                  <a:pathLst>
                    <a:path extrusionOk="0" fill="none" h="62" w="21977">
                      <a:moveTo>
                        <a:pt x="0" y="1"/>
                      </a:moveTo>
                      <a:lnTo>
                        <a:pt x="21976"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5647560" y="2763403"/>
                  <a:ext cx="406992" cy="1123"/>
                </a:xfrm>
                <a:custGeom>
                  <a:rect b="b" l="l" r="r" t="t"/>
                  <a:pathLst>
                    <a:path extrusionOk="0" h="62" w="22464">
                      <a:moveTo>
                        <a:pt x="1" y="1"/>
                      </a:moveTo>
                      <a:lnTo>
                        <a:pt x="22463"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5647560" y="2763403"/>
                  <a:ext cx="406992" cy="1123"/>
                </a:xfrm>
                <a:custGeom>
                  <a:rect b="b" l="l" r="r" t="t"/>
                  <a:pathLst>
                    <a:path extrusionOk="0" fill="none" h="62" w="22464">
                      <a:moveTo>
                        <a:pt x="1" y="1"/>
                      </a:moveTo>
                      <a:lnTo>
                        <a:pt x="22463"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5630493" y="2866926"/>
                  <a:ext cx="415797" cy="1123"/>
                </a:xfrm>
                <a:custGeom>
                  <a:rect b="b" l="l" r="r" t="t"/>
                  <a:pathLst>
                    <a:path extrusionOk="0" h="62" w="22950">
                      <a:moveTo>
                        <a:pt x="1" y="1"/>
                      </a:moveTo>
                      <a:lnTo>
                        <a:pt x="22949"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5630493" y="2866926"/>
                  <a:ext cx="415797" cy="1123"/>
                </a:xfrm>
                <a:custGeom>
                  <a:rect b="b" l="l" r="r" t="t"/>
                  <a:pathLst>
                    <a:path extrusionOk="0" fill="none" h="62" w="22950">
                      <a:moveTo>
                        <a:pt x="1" y="1"/>
                      </a:moveTo>
                      <a:lnTo>
                        <a:pt x="22949"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5611778" y="2975975"/>
                  <a:ext cx="425689" cy="562"/>
                </a:xfrm>
                <a:custGeom>
                  <a:rect b="b" l="l" r="r" t="t"/>
                  <a:pathLst>
                    <a:path extrusionOk="0" h="31" w="23496">
                      <a:moveTo>
                        <a:pt x="0" y="0"/>
                      </a:moveTo>
                      <a:lnTo>
                        <a:pt x="23496"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5611778" y="2975975"/>
                  <a:ext cx="425689" cy="562"/>
                </a:xfrm>
                <a:custGeom>
                  <a:rect b="b" l="l" r="r" t="t"/>
                  <a:pathLst>
                    <a:path extrusionOk="0" fill="none" h="31" w="23496">
                      <a:moveTo>
                        <a:pt x="0" y="0"/>
                      </a:moveTo>
                      <a:lnTo>
                        <a:pt x="23496"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5593044" y="3089409"/>
                  <a:ext cx="435074" cy="580"/>
                </a:xfrm>
                <a:custGeom>
                  <a:rect b="b" l="l" r="r" t="t"/>
                  <a:pathLst>
                    <a:path extrusionOk="0" h="32" w="24014">
                      <a:moveTo>
                        <a:pt x="1" y="1"/>
                      </a:moveTo>
                      <a:lnTo>
                        <a:pt x="24013"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5593044" y="3089409"/>
                  <a:ext cx="435074" cy="580"/>
                </a:xfrm>
                <a:custGeom>
                  <a:rect b="b" l="l" r="r" t="t"/>
                  <a:pathLst>
                    <a:path extrusionOk="0" fill="none" h="32" w="24014">
                      <a:moveTo>
                        <a:pt x="1" y="1"/>
                      </a:moveTo>
                      <a:lnTo>
                        <a:pt x="24013"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7144899" y="2574509"/>
                  <a:ext cx="560084" cy="628913"/>
                </a:xfrm>
                <a:custGeom>
                  <a:rect b="b" l="l" r="r" t="t"/>
                  <a:pathLst>
                    <a:path extrusionOk="0" h="34713" w="30914">
                      <a:moveTo>
                        <a:pt x="21582" y="1"/>
                      </a:moveTo>
                      <a:lnTo>
                        <a:pt x="1" y="92"/>
                      </a:lnTo>
                      <a:lnTo>
                        <a:pt x="6353" y="34713"/>
                      </a:lnTo>
                      <a:lnTo>
                        <a:pt x="30913" y="34713"/>
                      </a:lnTo>
                      <a:lnTo>
                        <a:pt x="21582" y="1"/>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a:off x="7439526" y="2576176"/>
                  <a:ext cx="155303" cy="626141"/>
                </a:xfrm>
                <a:custGeom>
                  <a:rect b="b" l="l" r="r" t="t"/>
                  <a:pathLst>
                    <a:path extrusionOk="0" h="34560" w="8572">
                      <a:moveTo>
                        <a:pt x="0" y="0"/>
                      </a:moveTo>
                      <a:lnTo>
                        <a:pt x="8572"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7439526" y="2576176"/>
                  <a:ext cx="155303" cy="626141"/>
                </a:xfrm>
                <a:custGeom>
                  <a:rect b="b" l="l" r="r" t="t"/>
                  <a:pathLst>
                    <a:path extrusionOk="0" fill="none" h="34560" w="8572">
                      <a:moveTo>
                        <a:pt x="0" y="0"/>
                      </a:moveTo>
                      <a:lnTo>
                        <a:pt x="8572"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7338194" y="2576176"/>
                  <a:ext cx="141552" cy="626141"/>
                </a:xfrm>
                <a:custGeom>
                  <a:rect b="b" l="l" r="r" t="t"/>
                  <a:pathLst>
                    <a:path extrusionOk="0" h="34560" w="7813">
                      <a:moveTo>
                        <a:pt x="1" y="0"/>
                      </a:moveTo>
                      <a:lnTo>
                        <a:pt x="7812"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7338194" y="2576176"/>
                  <a:ext cx="141552" cy="626141"/>
                </a:xfrm>
                <a:custGeom>
                  <a:rect b="b" l="l" r="r" t="t"/>
                  <a:pathLst>
                    <a:path extrusionOk="0" fill="none" h="34560" w="7813">
                      <a:moveTo>
                        <a:pt x="1" y="0"/>
                      </a:moveTo>
                      <a:lnTo>
                        <a:pt x="7812"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7237425" y="2576720"/>
                  <a:ext cx="127765" cy="625597"/>
                </a:xfrm>
                <a:custGeom>
                  <a:rect b="b" l="l" r="r" t="t"/>
                  <a:pathLst>
                    <a:path extrusionOk="0" h="34530" w="7052">
                      <a:moveTo>
                        <a:pt x="0" y="0"/>
                      </a:moveTo>
                      <a:lnTo>
                        <a:pt x="7052" y="3453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3"/>
                <p:cNvSpPr/>
                <p:nvPr/>
              </p:nvSpPr>
              <p:spPr>
                <a:xfrm>
                  <a:off x="7237425" y="2576720"/>
                  <a:ext cx="127765" cy="625597"/>
                </a:xfrm>
                <a:custGeom>
                  <a:rect b="b" l="l" r="r" t="t"/>
                  <a:pathLst>
                    <a:path extrusionOk="0" fill="none" h="34530" w="7052">
                      <a:moveTo>
                        <a:pt x="0" y="0"/>
                      </a:moveTo>
                      <a:lnTo>
                        <a:pt x="7052" y="3453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7157563" y="2662071"/>
                  <a:ext cx="400922" cy="1123"/>
                </a:xfrm>
                <a:custGeom>
                  <a:rect b="b" l="l" r="r" t="t"/>
                  <a:pathLst>
                    <a:path extrusionOk="0" h="62" w="22129">
                      <a:moveTo>
                        <a:pt x="22129" y="1"/>
                      </a:moveTo>
                      <a:lnTo>
                        <a:pt x="1"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7157563" y="2662071"/>
                  <a:ext cx="400922" cy="1123"/>
                </a:xfrm>
                <a:custGeom>
                  <a:rect b="b" l="l" r="r" t="t"/>
                  <a:pathLst>
                    <a:path extrusionOk="0" fill="none" h="62" w="22129">
                      <a:moveTo>
                        <a:pt x="22129" y="1"/>
                      </a:moveTo>
                      <a:lnTo>
                        <a:pt x="1"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3"/>
                <p:cNvSpPr/>
                <p:nvPr/>
              </p:nvSpPr>
              <p:spPr>
                <a:xfrm>
                  <a:off x="7175735" y="2761754"/>
                  <a:ext cx="409745" cy="1123"/>
                </a:xfrm>
                <a:custGeom>
                  <a:rect b="b" l="l" r="r" t="t"/>
                  <a:pathLst>
                    <a:path extrusionOk="0" h="62" w="22616">
                      <a:moveTo>
                        <a:pt x="22615" y="0"/>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3"/>
                <p:cNvSpPr/>
                <p:nvPr/>
              </p:nvSpPr>
              <p:spPr>
                <a:xfrm>
                  <a:off x="7175735" y="2761754"/>
                  <a:ext cx="409745" cy="1123"/>
                </a:xfrm>
                <a:custGeom>
                  <a:rect b="b" l="l" r="r" t="t"/>
                  <a:pathLst>
                    <a:path extrusionOk="0" fill="none" h="62" w="22616">
                      <a:moveTo>
                        <a:pt x="22615" y="0"/>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a:off x="7195012" y="2866382"/>
                  <a:ext cx="418550" cy="562"/>
                </a:xfrm>
                <a:custGeom>
                  <a:rect b="b" l="l" r="r" t="t"/>
                  <a:pathLst>
                    <a:path extrusionOk="0" h="31" w="23102">
                      <a:moveTo>
                        <a:pt x="23101" y="1"/>
                      </a:moveTo>
                      <a:lnTo>
                        <a:pt x="1"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a:off x="7195012" y="2866382"/>
                  <a:ext cx="418550" cy="562"/>
                </a:xfrm>
                <a:custGeom>
                  <a:rect b="b" l="l" r="r" t="t"/>
                  <a:pathLst>
                    <a:path extrusionOk="0" fill="none" h="31" w="23102">
                      <a:moveTo>
                        <a:pt x="23101" y="1"/>
                      </a:moveTo>
                      <a:lnTo>
                        <a:pt x="1"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3"/>
                <p:cNvSpPr/>
                <p:nvPr/>
              </p:nvSpPr>
              <p:spPr>
                <a:xfrm>
                  <a:off x="7214832" y="2974870"/>
                  <a:ext cx="427917" cy="1123"/>
                </a:xfrm>
                <a:custGeom>
                  <a:rect b="b" l="l" r="r" t="t"/>
                  <a:pathLst>
                    <a:path extrusionOk="0" h="62" w="23619">
                      <a:moveTo>
                        <a:pt x="23618" y="0"/>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3"/>
                <p:cNvSpPr/>
                <p:nvPr/>
              </p:nvSpPr>
              <p:spPr>
                <a:xfrm>
                  <a:off x="7214832" y="2974870"/>
                  <a:ext cx="427917" cy="1123"/>
                </a:xfrm>
                <a:custGeom>
                  <a:rect b="b" l="l" r="r" t="t"/>
                  <a:pathLst>
                    <a:path extrusionOk="0" fill="none" h="62" w="23619">
                      <a:moveTo>
                        <a:pt x="23618" y="0"/>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3"/>
                <p:cNvSpPr/>
                <p:nvPr/>
              </p:nvSpPr>
              <p:spPr>
                <a:xfrm>
                  <a:off x="7235776" y="3089409"/>
                  <a:ext cx="437809" cy="18"/>
                </a:xfrm>
                <a:custGeom>
                  <a:rect b="b" l="l" r="r" t="t"/>
                  <a:pathLst>
                    <a:path extrusionOk="0" h="1" w="24165">
                      <a:moveTo>
                        <a:pt x="24165" y="1"/>
                      </a:moveTo>
                      <a:lnTo>
                        <a:pt x="0" y="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3"/>
                <p:cNvSpPr/>
                <p:nvPr/>
              </p:nvSpPr>
              <p:spPr>
                <a:xfrm>
                  <a:off x="7235776" y="3089409"/>
                  <a:ext cx="437809" cy="18"/>
                </a:xfrm>
                <a:custGeom>
                  <a:rect b="b" l="l" r="r" t="t"/>
                  <a:pathLst>
                    <a:path extrusionOk="0" fill="none" h="1" w="24165">
                      <a:moveTo>
                        <a:pt x="24165" y="1"/>
                      </a:moveTo>
                      <a:lnTo>
                        <a:pt x="0" y="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3"/>
                <p:cNvSpPr/>
                <p:nvPr/>
              </p:nvSpPr>
              <p:spPr>
                <a:xfrm>
                  <a:off x="6687831" y="2576720"/>
                  <a:ext cx="493992" cy="626702"/>
                </a:xfrm>
                <a:custGeom>
                  <a:rect b="b" l="l" r="r" t="t"/>
                  <a:pathLst>
                    <a:path extrusionOk="0" h="34591" w="27266">
                      <a:moveTo>
                        <a:pt x="21429" y="0"/>
                      </a:moveTo>
                      <a:lnTo>
                        <a:pt x="0" y="92"/>
                      </a:lnTo>
                      <a:lnTo>
                        <a:pt x="2857" y="34591"/>
                      </a:lnTo>
                      <a:lnTo>
                        <a:pt x="27265" y="34591"/>
                      </a:lnTo>
                      <a:lnTo>
                        <a:pt x="21429" y="0"/>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p:nvPr/>
              </p:nvSpPr>
              <p:spPr>
                <a:xfrm>
                  <a:off x="6980790" y="2577825"/>
                  <a:ext cx="91439" cy="624492"/>
                </a:xfrm>
                <a:custGeom>
                  <a:rect b="b" l="l" r="r" t="t"/>
                  <a:pathLst>
                    <a:path extrusionOk="0" h="34469" w="5047">
                      <a:moveTo>
                        <a:pt x="1" y="0"/>
                      </a:moveTo>
                      <a:lnTo>
                        <a:pt x="5046" y="3446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3"/>
                <p:cNvSpPr/>
                <p:nvPr/>
              </p:nvSpPr>
              <p:spPr>
                <a:xfrm>
                  <a:off x="6980790" y="2577825"/>
                  <a:ext cx="91439" cy="624492"/>
                </a:xfrm>
                <a:custGeom>
                  <a:rect b="b" l="l" r="r" t="t"/>
                  <a:pathLst>
                    <a:path extrusionOk="0" fill="none" h="34469" w="5047">
                      <a:moveTo>
                        <a:pt x="1" y="0"/>
                      </a:moveTo>
                      <a:lnTo>
                        <a:pt x="5046" y="3446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p:nvPr/>
              </p:nvSpPr>
              <p:spPr>
                <a:xfrm>
                  <a:off x="6880021" y="2578368"/>
                  <a:ext cx="78213" cy="623949"/>
                </a:xfrm>
                <a:custGeom>
                  <a:rect b="b" l="l" r="r" t="t"/>
                  <a:pathLst>
                    <a:path extrusionOk="0" h="34439" w="4317">
                      <a:moveTo>
                        <a:pt x="0" y="1"/>
                      </a:moveTo>
                      <a:lnTo>
                        <a:pt x="4317" y="3443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3"/>
                <p:cNvSpPr/>
                <p:nvPr/>
              </p:nvSpPr>
              <p:spPr>
                <a:xfrm>
                  <a:off x="6880021" y="2578368"/>
                  <a:ext cx="78213" cy="623949"/>
                </a:xfrm>
                <a:custGeom>
                  <a:rect b="b" l="l" r="r" t="t"/>
                  <a:pathLst>
                    <a:path extrusionOk="0" fill="none" h="34439" w="4317">
                      <a:moveTo>
                        <a:pt x="0" y="1"/>
                      </a:moveTo>
                      <a:lnTo>
                        <a:pt x="4317" y="3443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6779795" y="2578930"/>
                  <a:ext cx="64444" cy="623387"/>
                </a:xfrm>
                <a:custGeom>
                  <a:rect b="b" l="l" r="r" t="t"/>
                  <a:pathLst>
                    <a:path extrusionOk="0" h="34408" w="3557">
                      <a:moveTo>
                        <a:pt x="0" y="0"/>
                      </a:moveTo>
                      <a:lnTo>
                        <a:pt x="3557" y="34408"/>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p:nvPr/>
              </p:nvSpPr>
              <p:spPr>
                <a:xfrm>
                  <a:off x="6779795" y="2578930"/>
                  <a:ext cx="64444" cy="623387"/>
                </a:xfrm>
                <a:custGeom>
                  <a:rect b="b" l="l" r="r" t="t"/>
                  <a:pathLst>
                    <a:path extrusionOk="0" fill="none" h="34408" w="3557">
                      <a:moveTo>
                        <a:pt x="0" y="0"/>
                      </a:moveTo>
                      <a:lnTo>
                        <a:pt x="3557" y="34408"/>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3"/>
                <p:cNvSpPr/>
                <p:nvPr/>
              </p:nvSpPr>
              <p:spPr>
                <a:xfrm>
                  <a:off x="6691690" y="2663720"/>
                  <a:ext cx="398712" cy="1123"/>
                </a:xfrm>
                <a:custGeom>
                  <a:rect b="b" l="l" r="r" t="t"/>
                  <a:pathLst>
                    <a:path extrusionOk="0" h="62" w="22007">
                      <a:moveTo>
                        <a:pt x="22007" y="1"/>
                      </a:moveTo>
                      <a:lnTo>
                        <a:pt x="0"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p:nvPr/>
              </p:nvSpPr>
              <p:spPr>
                <a:xfrm>
                  <a:off x="6691690" y="2663720"/>
                  <a:ext cx="398712" cy="1123"/>
                </a:xfrm>
                <a:custGeom>
                  <a:rect b="b" l="l" r="r" t="t"/>
                  <a:pathLst>
                    <a:path extrusionOk="0" fill="none" h="62" w="22007">
                      <a:moveTo>
                        <a:pt x="22007" y="1"/>
                      </a:moveTo>
                      <a:lnTo>
                        <a:pt x="0"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3"/>
                <p:cNvSpPr/>
                <p:nvPr/>
              </p:nvSpPr>
              <p:spPr>
                <a:xfrm>
                  <a:off x="6699933" y="2763403"/>
                  <a:ext cx="406992" cy="1123"/>
                </a:xfrm>
                <a:custGeom>
                  <a:rect b="b" l="l" r="r" t="t"/>
                  <a:pathLst>
                    <a:path extrusionOk="0" h="62" w="22464">
                      <a:moveTo>
                        <a:pt x="22463" y="1"/>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6699933" y="2763403"/>
                  <a:ext cx="406992" cy="1123"/>
                </a:xfrm>
                <a:custGeom>
                  <a:rect b="b" l="l" r="r" t="t"/>
                  <a:pathLst>
                    <a:path extrusionOk="0" fill="none" h="62" w="22464">
                      <a:moveTo>
                        <a:pt x="22463" y="1"/>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p:nvPr/>
              </p:nvSpPr>
              <p:spPr>
                <a:xfrm>
                  <a:off x="6708756" y="2866926"/>
                  <a:ext cx="415797" cy="1123"/>
                </a:xfrm>
                <a:custGeom>
                  <a:rect b="b" l="l" r="r" t="t"/>
                  <a:pathLst>
                    <a:path extrusionOk="0" h="62" w="22950">
                      <a:moveTo>
                        <a:pt x="22949" y="1"/>
                      </a:moveTo>
                      <a:lnTo>
                        <a:pt x="0"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3"/>
                <p:cNvSpPr/>
                <p:nvPr/>
              </p:nvSpPr>
              <p:spPr>
                <a:xfrm>
                  <a:off x="6708756" y="2866926"/>
                  <a:ext cx="415797" cy="1123"/>
                </a:xfrm>
                <a:custGeom>
                  <a:rect b="b" l="l" r="r" t="t"/>
                  <a:pathLst>
                    <a:path extrusionOk="0" fill="none" h="62" w="22950">
                      <a:moveTo>
                        <a:pt x="22949" y="1"/>
                      </a:moveTo>
                      <a:lnTo>
                        <a:pt x="0"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p:nvPr/>
              </p:nvSpPr>
              <p:spPr>
                <a:xfrm>
                  <a:off x="6717561" y="2975975"/>
                  <a:ext cx="425163" cy="562"/>
                </a:xfrm>
                <a:custGeom>
                  <a:rect b="b" l="l" r="r" t="t"/>
                  <a:pathLst>
                    <a:path extrusionOk="0" h="31" w="23467">
                      <a:moveTo>
                        <a:pt x="23466" y="0"/>
                      </a:moveTo>
                      <a:lnTo>
                        <a:pt x="1"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3"/>
                <p:cNvSpPr/>
                <p:nvPr/>
              </p:nvSpPr>
              <p:spPr>
                <a:xfrm>
                  <a:off x="6717561" y="2975975"/>
                  <a:ext cx="425163" cy="562"/>
                </a:xfrm>
                <a:custGeom>
                  <a:rect b="b" l="l" r="r" t="t"/>
                  <a:pathLst>
                    <a:path extrusionOk="0" fill="none" h="31" w="23467">
                      <a:moveTo>
                        <a:pt x="23466" y="0"/>
                      </a:moveTo>
                      <a:lnTo>
                        <a:pt x="1"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3"/>
                <p:cNvSpPr/>
                <p:nvPr/>
              </p:nvSpPr>
              <p:spPr>
                <a:xfrm>
                  <a:off x="6726928" y="3089409"/>
                  <a:ext cx="435056" cy="580"/>
                </a:xfrm>
                <a:custGeom>
                  <a:rect b="b" l="l" r="r" t="t"/>
                  <a:pathLst>
                    <a:path extrusionOk="0" h="32" w="24013">
                      <a:moveTo>
                        <a:pt x="24013" y="1"/>
                      </a:moveTo>
                      <a:lnTo>
                        <a:pt x="0"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3"/>
                <p:cNvSpPr/>
                <p:nvPr/>
              </p:nvSpPr>
              <p:spPr>
                <a:xfrm>
                  <a:off x="6726928" y="3089409"/>
                  <a:ext cx="435056" cy="580"/>
                </a:xfrm>
                <a:custGeom>
                  <a:rect b="b" l="l" r="r" t="t"/>
                  <a:pathLst>
                    <a:path extrusionOk="0" fill="none" h="32" w="24013">
                      <a:moveTo>
                        <a:pt x="24013" y="1"/>
                      </a:moveTo>
                      <a:lnTo>
                        <a:pt x="0"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3"/>
                <p:cNvSpPr/>
                <p:nvPr/>
              </p:nvSpPr>
              <p:spPr>
                <a:xfrm>
                  <a:off x="6172370" y="3467738"/>
                  <a:ext cx="55095" cy="95842"/>
                </a:xfrm>
                <a:custGeom>
                  <a:rect b="b" l="l" r="r" t="t"/>
                  <a:pathLst>
                    <a:path extrusionOk="0" h="5290" w="3041">
                      <a:moveTo>
                        <a:pt x="1" y="0"/>
                      </a:moveTo>
                      <a:lnTo>
                        <a:pt x="1"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3"/>
                <p:cNvSpPr/>
                <p:nvPr/>
              </p:nvSpPr>
              <p:spPr>
                <a:xfrm>
                  <a:off x="6172370" y="3583926"/>
                  <a:ext cx="55095" cy="85931"/>
                </a:xfrm>
                <a:custGeom>
                  <a:rect b="b" l="l" r="r" t="t"/>
                  <a:pathLst>
                    <a:path extrusionOk="0" h="4743" w="3041">
                      <a:moveTo>
                        <a:pt x="1" y="1"/>
                      </a:moveTo>
                      <a:lnTo>
                        <a:pt x="1"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3"/>
                <p:cNvSpPr/>
                <p:nvPr/>
              </p:nvSpPr>
              <p:spPr>
                <a:xfrm>
                  <a:off x="6172370" y="3689660"/>
                  <a:ext cx="55095" cy="85931"/>
                </a:xfrm>
                <a:custGeom>
                  <a:rect b="b" l="l" r="r" t="t"/>
                  <a:pathLst>
                    <a:path extrusionOk="0" h="4743" w="3041">
                      <a:moveTo>
                        <a:pt x="1" y="1"/>
                      </a:moveTo>
                      <a:lnTo>
                        <a:pt x="1"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3"/>
                <p:cNvSpPr/>
                <p:nvPr/>
              </p:nvSpPr>
              <p:spPr>
                <a:xfrm>
                  <a:off x="6172370" y="3795955"/>
                  <a:ext cx="55095" cy="110154"/>
                </a:xfrm>
                <a:custGeom>
                  <a:rect b="b" l="l" r="r" t="t"/>
                  <a:pathLst>
                    <a:path extrusionOk="0" h="6080" w="3041">
                      <a:moveTo>
                        <a:pt x="1" y="0"/>
                      </a:moveTo>
                      <a:lnTo>
                        <a:pt x="1"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3"/>
                <p:cNvSpPr/>
                <p:nvPr/>
              </p:nvSpPr>
              <p:spPr>
                <a:xfrm>
                  <a:off x="6091421" y="3795955"/>
                  <a:ext cx="66654" cy="110154"/>
                </a:xfrm>
                <a:custGeom>
                  <a:rect b="b" l="l" r="r" t="t"/>
                  <a:pathLst>
                    <a:path extrusionOk="0" h="6080" w="3679">
                      <a:moveTo>
                        <a:pt x="1" y="0"/>
                      </a:moveTo>
                      <a:lnTo>
                        <a:pt x="1" y="6079"/>
                      </a:lnTo>
                      <a:lnTo>
                        <a:pt x="3679" y="607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3"/>
                <p:cNvSpPr/>
                <p:nvPr/>
              </p:nvSpPr>
              <p:spPr>
                <a:xfrm>
                  <a:off x="6091421" y="3689660"/>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3"/>
                <p:cNvSpPr/>
                <p:nvPr/>
              </p:nvSpPr>
              <p:spPr>
                <a:xfrm>
                  <a:off x="6091421" y="3583926"/>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3"/>
                <p:cNvSpPr/>
                <p:nvPr/>
              </p:nvSpPr>
              <p:spPr>
                <a:xfrm>
                  <a:off x="6091421" y="3467738"/>
                  <a:ext cx="66654" cy="95842"/>
                </a:xfrm>
                <a:custGeom>
                  <a:rect b="b" l="l" r="r" t="t"/>
                  <a:pathLst>
                    <a:path extrusionOk="0" h="5290" w="3679">
                      <a:moveTo>
                        <a:pt x="1" y="0"/>
                      </a:moveTo>
                      <a:lnTo>
                        <a:pt x="1" y="5289"/>
                      </a:lnTo>
                      <a:lnTo>
                        <a:pt x="3679" y="528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3"/>
                <p:cNvSpPr/>
                <p:nvPr/>
              </p:nvSpPr>
              <p:spPr>
                <a:xfrm>
                  <a:off x="6631648" y="3467738"/>
                  <a:ext cx="55639" cy="95842"/>
                </a:xfrm>
                <a:custGeom>
                  <a:rect b="b" l="l" r="r" t="t"/>
                  <a:pathLst>
                    <a:path extrusionOk="0" h="5290" w="3071">
                      <a:moveTo>
                        <a:pt x="1" y="0"/>
                      </a:moveTo>
                      <a:lnTo>
                        <a:pt x="1" y="5289"/>
                      </a:lnTo>
                      <a:lnTo>
                        <a:pt x="3071" y="528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3"/>
                <p:cNvSpPr/>
                <p:nvPr/>
              </p:nvSpPr>
              <p:spPr>
                <a:xfrm>
                  <a:off x="6631648" y="3583926"/>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3"/>
                <p:cNvSpPr/>
                <p:nvPr/>
              </p:nvSpPr>
              <p:spPr>
                <a:xfrm>
                  <a:off x="6631648" y="3689660"/>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3"/>
                <p:cNvSpPr/>
                <p:nvPr/>
              </p:nvSpPr>
              <p:spPr>
                <a:xfrm>
                  <a:off x="6631648" y="3795955"/>
                  <a:ext cx="55639" cy="110154"/>
                </a:xfrm>
                <a:custGeom>
                  <a:rect b="b" l="l" r="r" t="t"/>
                  <a:pathLst>
                    <a:path extrusionOk="0" h="6080" w="3071">
                      <a:moveTo>
                        <a:pt x="1" y="0"/>
                      </a:moveTo>
                      <a:lnTo>
                        <a:pt x="1" y="6079"/>
                      </a:lnTo>
                      <a:lnTo>
                        <a:pt x="3071" y="607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3"/>
                <p:cNvSpPr/>
                <p:nvPr/>
              </p:nvSpPr>
              <p:spPr>
                <a:xfrm>
                  <a:off x="6550699" y="3795955"/>
                  <a:ext cx="67216" cy="110154"/>
                </a:xfrm>
                <a:custGeom>
                  <a:rect b="b" l="l" r="r" t="t"/>
                  <a:pathLst>
                    <a:path extrusionOk="0" h="6080" w="3710">
                      <a:moveTo>
                        <a:pt x="1" y="0"/>
                      </a:moveTo>
                      <a:lnTo>
                        <a:pt x="1" y="6079"/>
                      </a:lnTo>
                      <a:lnTo>
                        <a:pt x="3709" y="607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3"/>
                <p:cNvSpPr/>
                <p:nvPr/>
              </p:nvSpPr>
              <p:spPr>
                <a:xfrm>
                  <a:off x="6550699" y="3689660"/>
                  <a:ext cx="67216" cy="85931"/>
                </a:xfrm>
                <a:custGeom>
                  <a:rect b="b" l="l" r="r" t="t"/>
                  <a:pathLst>
                    <a:path extrusionOk="0" h="4743" w="3710">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3"/>
                <p:cNvSpPr/>
                <p:nvPr/>
              </p:nvSpPr>
              <p:spPr>
                <a:xfrm>
                  <a:off x="6550699" y="3583926"/>
                  <a:ext cx="67216" cy="85931"/>
                </a:xfrm>
                <a:custGeom>
                  <a:rect b="b" l="l" r="r" t="t"/>
                  <a:pathLst>
                    <a:path extrusionOk="0" h="4743" w="3710">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p:nvPr/>
              </p:nvSpPr>
              <p:spPr>
                <a:xfrm>
                  <a:off x="6550699" y="3467738"/>
                  <a:ext cx="67216" cy="95842"/>
                </a:xfrm>
                <a:custGeom>
                  <a:rect b="b" l="l" r="r" t="t"/>
                  <a:pathLst>
                    <a:path extrusionOk="0" h="5290" w="3710">
                      <a:moveTo>
                        <a:pt x="1" y="0"/>
                      </a:moveTo>
                      <a:lnTo>
                        <a:pt x="1" y="5289"/>
                      </a:lnTo>
                      <a:lnTo>
                        <a:pt x="3709" y="528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3"/>
                <p:cNvSpPr/>
                <p:nvPr/>
              </p:nvSpPr>
              <p:spPr>
                <a:xfrm>
                  <a:off x="6246724" y="3463336"/>
                  <a:ext cx="287470" cy="550700"/>
                </a:xfrm>
                <a:custGeom>
                  <a:rect b="b" l="l" r="r" t="t"/>
                  <a:pathLst>
                    <a:path extrusionOk="0" h="30396" w="15867">
                      <a:moveTo>
                        <a:pt x="0" y="0"/>
                      </a:moveTo>
                      <a:lnTo>
                        <a:pt x="0" y="30396"/>
                      </a:lnTo>
                      <a:lnTo>
                        <a:pt x="15867" y="30396"/>
                      </a:lnTo>
                      <a:lnTo>
                        <a:pt x="15867" y="0"/>
                      </a:lnTo>
                      <a:close/>
                    </a:path>
                  </a:pathLst>
                </a:custGeom>
                <a:solidFill>
                  <a:srgbClr val="DE4C57"/>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3"/>
                <p:cNvSpPr/>
                <p:nvPr/>
              </p:nvSpPr>
              <p:spPr>
                <a:xfrm>
                  <a:off x="6288575" y="3495821"/>
                  <a:ext cx="208732" cy="268755"/>
                </a:xfrm>
                <a:custGeom>
                  <a:rect b="b" l="l" r="r" t="t"/>
                  <a:pathLst>
                    <a:path extrusionOk="0" fill="none" h="14834" w="11521">
                      <a:moveTo>
                        <a:pt x="0" y="1"/>
                      </a:moveTo>
                      <a:lnTo>
                        <a:pt x="11520" y="1"/>
                      </a:lnTo>
                      <a:lnTo>
                        <a:pt x="11520" y="14834"/>
                      </a:lnTo>
                      <a:lnTo>
                        <a:pt x="0" y="14834"/>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6288575" y="3866432"/>
                  <a:ext cx="208732" cy="111260"/>
                </a:xfrm>
                <a:custGeom>
                  <a:rect b="b" l="l" r="r" t="t"/>
                  <a:pathLst>
                    <a:path extrusionOk="0" fill="none" h="6141" w="11521">
                      <a:moveTo>
                        <a:pt x="0" y="1"/>
                      </a:moveTo>
                      <a:lnTo>
                        <a:pt x="11520" y="1"/>
                      </a:lnTo>
                      <a:lnTo>
                        <a:pt x="11520" y="6141"/>
                      </a:lnTo>
                      <a:lnTo>
                        <a:pt x="0" y="6141"/>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6288575" y="3797060"/>
                  <a:ext cx="208732" cy="41870"/>
                </a:xfrm>
                <a:custGeom>
                  <a:rect b="b" l="l" r="r" t="t"/>
                  <a:pathLst>
                    <a:path extrusionOk="0" fill="none" h="2311" w="11521">
                      <a:moveTo>
                        <a:pt x="0" y="0"/>
                      </a:moveTo>
                      <a:lnTo>
                        <a:pt x="11520" y="0"/>
                      </a:lnTo>
                      <a:lnTo>
                        <a:pt x="11520" y="2310"/>
                      </a:lnTo>
                      <a:lnTo>
                        <a:pt x="0" y="2310"/>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6253880" y="3731511"/>
                  <a:ext cx="26452" cy="88142"/>
                </a:xfrm>
                <a:custGeom>
                  <a:rect b="b" l="l" r="r" t="t"/>
                  <a:pathLst>
                    <a:path extrusionOk="0" h="4865" w="1460">
                      <a:moveTo>
                        <a:pt x="0" y="1"/>
                      </a:moveTo>
                      <a:lnTo>
                        <a:pt x="0" y="4864"/>
                      </a:lnTo>
                      <a:lnTo>
                        <a:pt x="1459" y="4864"/>
                      </a:lnTo>
                      <a:lnTo>
                        <a:pt x="145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6346950" y="3331169"/>
                  <a:ext cx="96385" cy="96929"/>
                </a:xfrm>
                <a:custGeom>
                  <a:rect b="b" l="l" r="r" t="t"/>
                  <a:pathLst>
                    <a:path extrusionOk="0" fill="none" h="5350" w="5320">
                      <a:moveTo>
                        <a:pt x="5320" y="2675"/>
                      </a:moveTo>
                      <a:cubicBezTo>
                        <a:pt x="5320" y="4134"/>
                        <a:pt x="4134" y="5350"/>
                        <a:pt x="2675" y="5350"/>
                      </a:cubicBezTo>
                      <a:cubicBezTo>
                        <a:pt x="1186" y="5350"/>
                        <a:pt x="0" y="4134"/>
                        <a:pt x="0" y="2675"/>
                      </a:cubicBezTo>
                      <a:cubicBezTo>
                        <a:pt x="0" y="1216"/>
                        <a:pt x="1186" y="0"/>
                        <a:pt x="2675" y="0"/>
                      </a:cubicBezTo>
                      <a:cubicBezTo>
                        <a:pt x="4134" y="0"/>
                        <a:pt x="5320" y="1216"/>
                        <a:pt x="5320" y="2675"/>
                      </a:cubicBezTo>
                      <a:close/>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6368981" y="3421484"/>
                  <a:ext cx="52323" cy="46272"/>
                </a:xfrm>
                <a:custGeom>
                  <a:rect b="b" l="l" r="r" t="t"/>
                  <a:pathLst>
                    <a:path extrusionOk="0" h="2554" w="2888">
                      <a:moveTo>
                        <a:pt x="0" y="0"/>
                      </a:moveTo>
                      <a:lnTo>
                        <a:pt x="395" y="2553"/>
                      </a:lnTo>
                      <a:lnTo>
                        <a:pt x="2493" y="2553"/>
                      </a:lnTo>
                      <a:lnTo>
                        <a:pt x="2888" y="0"/>
                      </a:lnTo>
                      <a:close/>
                    </a:path>
                  </a:pathLst>
                </a:custGeom>
                <a:solidFill>
                  <a:srgbClr val="FFFFFF"/>
                </a:solidFill>
                <a:ln cap="rnd" cmpd="sng" w="19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p:nvPr/>
              </p:nvSpPr>
              <p:spPr>
                <a:xfrm>
                  <a:off x="6364016" y="3384036"/>
                  <a:ext cx="62252" cy="37467"/>
                </a:xfrm>
                <a:custGeom>
                  <a:rect b="b" l="l" r="r" t="t"/>
                  <a:pathLst>
                    <a:path extrusionOk="0" h="2068" w="3436">
                      <a:moveTo>
                        <a:pt x="882" y="0"/>
                      </a:moveTo>
                      <a:lnTo>
                        <a:pt x="1" y="2067"/>
                      </a:lnTo>
                      <a:lnTo>
                        <a:pt x="3435" y="2067"/>
                      </a:lnTo>
                      <a:lnTo>
                        <a:pt x="2554"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6387696" y="3365864"/>
                  <a:ext cx="14893" cy="18190"/>
                </a:xfrm>
                <a:custGeom>
                  <a:rect b="b" l="l" r="r" t="t"/>
                  <a:pathLst>
                    <a:path extrusionOk="0" h="1004" w="822">
                      <a:moveTo>
                        <a:pt x="1" y="0"/>
                      </a:moveTo>
                      <a:lnTo>
                        <a:pt x="1" y="1003"/>
                      </a:lnTo>
                      <a:lnTo>
                        <a:pt x="821" y="1003"/>
                      </a:lnTo>
                      <a:lnTo>
                        <a:pt x="821" y="0"/>
                      </a:lnTo>
                      <a:close/>
                    </a:path>
                  </a:pathLst>
                </a:custGeom>
                <a:solidFill>
                  <a:srgbClr val="D9D9D9"/>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a:off x="5975233" y="2730356"/>
                  <a:ext cx="811736" cy="663064"/>
                </a:xfrm>
                <a:custGeom>
                  <a:rect b="b" l="l" r="r" t="t"/>
                  <a:pathLst>
                    <a:path extrusionOk="0" h="36598" w="44804">
                      <a:moveTo>
                        <a:pt x="22189" y="1"/>
                      </a:moveTo>
                      <a:lnTo>
                        <a:pt x="0" y="26779"/>
                      </a:lnTo>
                      <a:lnTo>
                        <a:pt x="0" y="36567"/>
                      </a:lnTo>
                      <a:lnTo>
                        <a:pt x="8663" y="36597"/>
                      </a:lnTo>
                      <a:lnTo>
                        <a:pt x="12736" y="35290"/>
                      </a:lnTo>
                      <a:cubicBezTo>
                        <a:pt x="15922" y="34301"/>
                        <a:pt x="19222" y="33807"/>
                        <a:pt x="22518" y="33807"/>
                      </a:cubicBezTo>
                      <a:cubicBezTo>
                        <a:pt x="25605" y="33807"/>
                        <a:pt x="28689" y="34240"/>
                        <a:pt x="31673" y="35108"/>
                      </a:cubicBezTo>
                      <a:lnTo>
                        <a:pt x="36657" y="36597"/>
                      </a:lnTo>
                      <a:lnTo>
                        <a:pt x="44804" y="36597"/>
                      </a:lnTo>
                      <a:lnTo>
                        <a:pt x="44804" y="26779"/>
                      </a:lnTo>
                      <a:lnTo>
                        <a:pt x="22189"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a:off x="5975233" y="4009071"/>
                  <a:ext cx="811736" cy="64987"/>
                </a:xfrm>
                <a:custGeom>
                  <a:rect b="b" l="l" r="r" t="t"/>
                  <a:pathLst>
                    <a:path extrusionOk="0" h="3587" w="44804">
                      <a:moveTo>
                        <a:pt x="0" y="0"/>
                      </a:moveTo>
                      <a:lnTo>
                        <a:pt x="0" y="3587"/>
                      </a:lnTo>
                      <a:lnTo>
                        <a:pt x="44804" y="3587"/>
                      </a:lnTo>
                      <a:lnTo>
                        <a:pt x="44804" y="0"/>
                      </a:lnTo>
                      <a:close/>
                    </a:path>
                  </a:pathLst>
                </a:custGeom>
                <a:solidFill>
                  <a:srgbClr val="000000"/>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a:off x="6139885"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a:off x="6181736"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6223588"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a:off x="6265439"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a:off x="6307852"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a:off x="6349704"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6391555"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6433406"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6475258"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6517671"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a:off x="6559522"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6601374"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6643225"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5884917" y="2668141"/>
                  <a:ext cx="992368" cy="631649"/>
                </a:xfrm>
                <a:custGeom>
                  <a:rect b="b" l="l" r="r" t="t"/>
                  <a:pathLst>
                    <a:path extrusionOk="0" h="34864" w="54774">
                      <a:moveTo>
                        <a:pt x="27387" y="0"/>
                      </a:moveTo>
                      <a:lnTo>
                        <a:pt x="0" y="34864"/>
                      </a:lnTo>
                      <a:lnTo>
                        <a:pt x="13222" y="34864"/>
                      </a:lnTo>
                      <a:lnTo>
                        <a:pt x="13222" y="31429"/>
                      </a:lnTo>
                      <a:lnTo>
                        <a:pt x="6505" y="31429"/>
                      </a:lnTo>
                      <a:lnTo>
                        <a:pt x="27387" y="5684"/>
                      </a:lnTo>
                      <a:lnTo>
                        <a:pt x="48269" y="31429"/>
                      </a:lnTo>
                      <a:lnTo>
                        <a:pt x="41582" y="31429"/>
                      </a:lnTo>
                      <a:lnTo>
                        <a:pt x="41582" y="34864"/>
                      </a:lnTo>
                      <a:lnTo>
                        <a:pt x="54773" y="34864"/>
                      </a:lnTo>
                      <a:lnTo>
                        <a:pt x="2738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5884917" y="3299771"/>
                  <a:ext cx="239024" cy="56744"/>
                </a:xfrm>
                <a:custGeom>
                  <a:rect b="b" l="l" r="r" t="t"/>
                  <a:pathLst>
                    <a:path extrusionOk="0" h="3132" w="13193">
                      <a:moveTo>
                        <a:pt x="0" y="1"/>
                      </a:moveTo>
                      <a:lnTo>
                        <a:pt x="0" y="3132"/>
                      </a:lnTo>
                      <a:lnTo>
                        <a:pt x="13192" y="3132"/>
                      </a:lnTo>
                      <a:lnTo>
                        <a:pt x="13192" y="1"/>
                      </a:lnTo>
                      <a:close/>
                    </a:path>
                  </a:pathLst>
                </a:custGeom>
                <a:solidFill>
                  <a:srgbClr val="FFFFFF"/>
                </a:solidFill>
                <a:ln cap="rnd" cmpd="sng" w="98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5924558"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5920156"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5914648" y="3357602"/>
                  <a:ext cx="90334" cy="72162"/>
                </a:xfrm>
                <a:custGeom>
                  <a:rect b="b" l="l" r="r" t="t"/>
                  <a:pathLst>
                    <a:path extrusionOk="0" h="3983" w="4986">
                      <a:moveTo>
                        <a:pt x="1" y="0"/>
                      </a:moveTo>
                      <a:lnTo>
                        <a:pt x="1" y="3982"/>
                      </a:lnTo>
                      <a:lnTo>
                        <a:pt x="4986" y="3982"/>
                      </a:lnTo>
                      <a:lnTo>
                        <a:pt x="4986"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5920156"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5915210"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6030292"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6025890"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a:off x="6020943"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6025890"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3"/>
                <p:cNvSpPr/>
                <p:nvPr/>
              </p:nvSpPr>
              <p:spPr>
                <a:xfrm>
                  <a:off x="6020943"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3"/>
                <p:cNvSpPr/>
                <p:nvPr/>
              </p:nvSpPr>
              <p:spPr>
                <a:xfrm>
                  <a:off x="6638261" y="3299771"/>
                  <a:ext cx="239024" cy="56744"/>
                </a:xfrm>
                <a:custGeom>
                  <a:rect b="b" l="l" r="r" t="t"/>
                  <a:pathLst>
                    <a:path extrusionOk="0" h="3132" w="13193">
                      <a:moveTo>
                        <a:pt x="1" y="1"/>
                      </a:moveTo>
                      <a:lnTo>
                        <a:pt x="1" y="3132"/>
                      </a:lnTo>
                      <a:lnTo>
                        <a:pt x="13192" y="3132"/>
                      </a:lnTo>
                      <a:lnTo>
                        <a:pt x="1319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3"/>
                <p:cNvSpPr/>
                <p:nvPr/>
              </p:nvSpPr>
              <p:spPr>
                <a:xfrm>
                  <a:off x="6677359"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3"/>
                <p:cNvSpPr/>
                <p:nvPr/>
              </p:nvSpPr>
              <p:spPr>
                <a:xfrm>
                  <a:off x="6673518" y="3428641"/>
                  <a:ext cx="78757" cy="22049"/>
                </a:xfrm>
                <a:custGeom>
                  <a:rect b="b" l="l" r="r" t="t"/>
                  <a:pathLst>
                    <a:path extrusionOk="0" h="1217" w="4347">
                      <a:moveTo>
                        <a:pt x="0" y="0"/>
                      </a:moveTo>
                      <a:lnTo>
                        <a:pt x="0" y="1216"/>
                      </a:lnTo>
                      <a:lnTo>
                        <a:pt x="4347" y="1216"/>
                      </a:lnTo>
                      <a:lnTo>
                        <a:pt x="434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3"/>
                <p:cNvSpPr/>
                <p:nvPr/>
              </p:nvSpPr>
              <p:spPr>
                <a:xfrm>
                  <a:off x="6668010"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a:off x="6673518" y="3979884"/>
                  <a:ext cx="79300" cy="22049"/>
                </a:xfrm>
                <a:custGeom>
                  <a:rect b="b" l="l" r="r" t="t"/>
                  <a:pathLst>
                    <a:path extrusionOk="0" h="1217" w="4377">
                      <a:moveTo>
                        <a:pt x="0" y="0"/>
                      </a:moveTo>
                      <a:lnTo>
                        <a:pt x="0" y="1216"/>
                      </a:lnTo>
                      <a:lnTo>
                        <a:pt x="4377" y="1216"/>
                      </a:lnTo>
                      <a:lnTo>
                        <a:pt x="437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3"/>
                <p:cNvSpPr/>
                <p:nvPr/>
              </p:nvSpPr>
              <p:spPr>
                <a:xfrm>
                  <a:off x="6668010"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3"/>
                <p:cNvSpPr/>
                <p:nvPr/>
              </p:nvSpPr>
              <p:spPr>
                <a:xfrm>
                  <a:off x="6783092"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3"/>
                <p:cNvSpPr/>
                <p:nvPr/>
              </p:nvSpPr>
              <p:spPr>
                <a:xfrm>
                  <a:off x="6779233"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3"/>
                <p:cNvSpPr/>
                <p:nvPr/>
              </p:nvSpPr>
              <p:spPr>
                <a:xfrm>
                  <a:off x="6773744"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3"/>
                <p:cNvSpPr/>
                <p:nvPr/>
              </p:nvSpPr>
              <p:spPr>
                <a:xfrm>
                  <a:off x="6779233"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3"/>
                <p:cNvSpPr/>
                <p:nvPr/>
              </p:nvSpPr>
              <p:spPr>
                <a:xfrm>
                  <a:off x="6773744"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3"/>
                <p:cNvSpPr/>
                <p:nvPr/>
              </p:nvSpPr>
              <p:spPr>
                <a:xfrm>
                  <a:off x="5198753"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3"/>
                <p:cNvSpPr/>
                <p:nvPr/>
              </p:nvSpPr>
              <p:spPr>
                <a:xfrm>
                  <a:off x="5129363" y="3467738"/>
                  <a:ext cx="55095" cy="95842"/>
                </a:xfrm>
                <a:custGeom>
                  <a:rect b="b" l="l" r="r" t="t"/>
                  <a:pathLst>
                    <a:path extrusionOk="0" h="5290" w="3041">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3"/>
                <p:cNvSpPr/>
                <p:nvPr/>
              </p:nvSpPr>
              <p:spPr>
                <a:xfrm>
                  <a:off x="5129363" y="3583926"/>
                  <a:ext cx="55095" cy="85931"/>
                </a:xfrm>
                <a:custGeom>
                  <a:rect b="b" l="l" r="r" t="t"/>
                  <a:pathLst>
                    <a:path extrusionOk="0" h="4743" w="3041">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3"/>
                <p:cNvSpPr/>
                <p:nvPr/>
              </p:nvSpPr>
              <p:spPr>
                <a:xfrm>
                  <a:off x="5198753"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3"/>
                <p:cNvSpPr/>
                <p:nvPr/>
              </p:nvSpPr>
              <p:spPr>
                <a:xfrm>
                  <a:off x="5129363" y="3689660"/>
                  <a:ext cx="55095" cy="85931"/>
                </a:xfrm>
                <a:custGeom>
                  <a:rect b="b" l="l" r="r" t="t"/>
                  <a:pathLst>
                    <a:path extrusionOk="0" h="4743" w="3041">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3"/>
                <p:cNvSpPr/>
                <p:nvPr/>
              </p:nvSpPr>
              <p:spPr>
                <a:xfrm>
                  <a:off x="5198753"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3"/>
                <p:cNvSpPr/>
                <p:nvPr/>
              </p:nvSpPr>
              <p:spPr>
                <a:xfrm>
                  <a:off x="5129363" y="3795955"/>
                  <a:ext cx="55095" cy="110154"/>
                </a:xfrm>
                <a:custGeom>
                  <a:rect b="b" l="l" r="r" t="t"/>
                  <a:pathLst>
                    <a:path extrusionOk="0" h="6080" w="3041">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
                <p:cNvSpPr/>
                <p:nvPr/>
              </p:nvSpPr>
              <p:spPr>
                <a:xfrm>
                  <a:off x="5198753"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3"/>
                <p:cNvSpPr/>
                <p:nvPr/>
              </p:nvSpPr>
              <p:spPr>
                <a:xfrm>
                  <a:off x="5048414" y="3795955"/>
                  <a:ext cx="66654" cy="110154"/>
                </a:xfrm>
                <a:custGeom>
                  <a:rect b="b" l="l" r="r" t="t"/>
                  <a:pathLst>
                    <a:path extrusionOk="0" h="6080" w="3679">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3"/>
                <p:cNvSpPr/>
                <p:nvPr/>
              </p:nvSpPr>
              <p:spPr>
                <a:xfrm>
                  <a:off x="5048414" y="3689660"/>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3"/>
                <p:cNvSpPr/>
                <p:nvPr/>
              </p:nvSpPr>
              <p:spPr>
                <a:xfrm>
                  <a:off x="5048414" y="3583926"/>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3"/>
                <p:cNvSpPr/>
                <p:nvPr/>
              </p:nvSpPr>
              <p:spPr>
                <a:xfrm>
                  <a:off x="5048414" y="3467738"/>
                  <a:ext cx="66654" cy="95842"/>
                </a:xfrm>
                <a:custGeom>
                  <a:rect b="b" l="l" r="r" t="t"/>
                  <a:pathLst>
                    <a:path extrusionOk="0" h="5290" w="3679">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3"/>
                <p:cNvSpPr/>
                <p:nvPr/>
              </p:nvSpPr>
              <p:spPr>
                <a:xfrm>
                  <a:off x="5460334"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3"/>
                <p:cNvSpPr/>
                <p:nvPr/>
              </p:nvSpPr>
              <p:spPr>
                <a:xfrm>
                  <a:off x="5390944" y="3467738"/>
                  <a:ext cx="55639" cy="95842"/>
                </a:xfrm>
                <a:custGeom>
                  <a:rect b="b" l="l" r="r" t="t"/>
                  <a:pathLst>
                    <a:path extrusionOk="0" h="5290" w="3071">
                      <a:moveTo>
                        <a:pt x="0" y="0"/>
                      </a:moveTo>
                      <a:lnTo>
                        <a:pt x="0" y="5289"/>
                      </a:lnTo>
                      <a:lnTo>
                        <a:pt x="3070" y="528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3"/>
                <p:cNvSpPr/>
                <p:nvPr/>
              </p:nvSpPr>
              <p:spPr>
                <a:xfrm>
                  <a:off x="5390944" y="3583926"/>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3"/>
                <p:cNvSpPr/>
                <p:nvPr/>
              </p:nvSpPr>
              <p:spPr>
                <a:xfrm>
                  <a:off x="5460334"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3"/>
                <p:cNvSpPr/>
                <p:nvPr/>
              </p:nvSpPr>
              <p:spPr>
                <a:xfrm>
                  <a:off x="5390944" y="3689660"/>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3"/>
                <p:cNvSpPr/>
                <p:nvPr/>
              </p:nvSpPr>
              <p:spPr>
                <a:xfrm>
                  <a:off x="5460334"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3"/>
                <p:cNvSpPr/>
                <p:nvPr/>
              </p:nvSpPr>
              <p:spPr>
                <a:xfrm>
                  <a:off x="5390944" y="3795955"/>
                  <a:ext cx="55639" cy="110154"/>
                </a:xfrm>
                <a:custGeom>
                  <a:rect b="b" l="l" r="r" t="t"/>
                  <a:pathLst>
                    <a:path extrusionOk="0" h="6080" w="3071">
                      <a:moveTo>
                        <a:pt x="0" y="0"/>
                      </a:moveTo>
                      <a:lnTo>
                        <a:pt x="0" y="6079"/>
                      </a:lnTo>
                      <a:lnTo>
                        <a:pt x="3070" y="607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3"/>
                <p:cNvSpPr/>
                <p:nvPr/>
              </p:nvSpPr>
              <p:spPr>
                <a:xfrm>
                  <a:off x="5460334"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3"/>
                <p:cNvSpPr/>
                <p:nvPr/>
              </p:nvSpPr>
              <p:spPr>
                <a:xfrm>
                  <a:off x="5309995" y="3795955"/>
                  <a:ext cx="66654" cy="110154"/>
                </a:xfrm>
                <a:custGeom>
                  <a:rect b="b" l="l" r="r" t="t"/>
                  <a:pathLst>
                    <a:path extrusionOk="0" h="6080" w="3679">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3"/>
                <p:cNvSpPr/>
                <p:nvPr/>
              </p:nvSpPr>
              <p:spPr>
                <a:xfrm>
                  <a:off x="5309995" y="3689660"/>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3"/>
                <p:cNvSpPr/>
                <p:nvPr/>
              </p:nvSpPr>
              <p:spPr>
                <a:xfrm>
                  <a:off x="5309995" y="3583926"/>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3"/>
                <p:cNvSpPr/>
                <p:nvPr/>
              </p:nvSpPr>
              <p:spPr>
                <a:xfrm>
                  <a:off x="5309995" y="3467738"/>
                  <a:ext cx="66654" cy="95842"/>
                </a:xfrm>
                <a:custGeom>
                  <a:rect b="b" l="l" r="r" t="t"/>
                  <a:pathLst>
                    <a:path extrusionOk="0" h="5290" w="3679">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3"/>
                <p:cNvSpPr/>
                <p:nvPr/>
              </p:nvSpPr>
              <p:spPr>
                <a:xfrm>
                  <a:off x="5722458" y="3689660"/>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3"/>
                <p:cNvSpPr/>
                <p:nvPr/>
              </p:nvSpPr>
              <p:spPr>
                <a:xfrm>
                  <a:off x="5652524" y="3467738"/>
                  <a:ext cx="55639" cy="95842"/>
                </a:xfrm>
                <a:custGeom>
                  <a:rect b="b" l="l" r="r" t="t"/>
                  <a:pathLst>
                    <a:path extrusionOk="0" h="5290" w="3071">
                      <a:moveTo>
                        <a:pt x="0" y="0"/>
                      </a:moveTo>
                      <a:lnTo>
                        <a:pt x="0" y="5289"/>
                      </a:lnTo>
                      <a:lnTo>
                        <a:pt x="3070" y="528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3"/>
                <p:cNvSpPr/>
                <p:nvPr/>
              </p:nvSpPr>
              <p:spPr>
                <a:xfrm>
                  <a:off x="5652524" y="3583926"/>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3"/>
                <p:cNvSpPr/>
                <p:nvPr/>
              </p:nvSpPr>
              <p:spPr>
                <a:xfrm>
                  <a:off x="5722458" y="3583926"/>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3"/>
                <p:cNvSpPr/>
                <p:nvPr/>
              </p:nvSpPr>
              <p:spPr>
                <a:xfrm>
                  <a:off x="5652524" y="3689660"/>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3"/>
                <p:cNvSpPr/>
                <p:nvPr/>
              </p:nvSpPr>
              <p:spPr>
                <a:xfrm>
                  <a:off x="5722458" y="3467738"/>
                  <a:ext cx="68303" cy="95842"/>
                </a:xfrm>
                <a:custGeom>
                  <a:rect b="b" l="l" r="r" t="t"/>
                  <a:pathLst>
                    <a:path extrusionOk="0" h="5290" w="3770">
                      <a:moveTo>
                        <a:pt x="1" y="0"/>
                      </a:moveTo>
                      <a:lnTo>
                        <a:pt x="1" y="5289"/>
                      </a:lnTo>
                      <a:lnTo>
                        <a:pt x="3770" y="528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3"/>
                <p:cNvSpPr/>
                <p:nvPr/>
              </p:nvSpPr>
              <p:spPr>
                <a:xfrm>
                  <a:off x="5652524" y="3795955"/>
                  <a:ext cx="55639" cy="110154"/>
                </a:xfrm>
                <a:custGeom>
                  <a:rect b="b" l="l" r="r" t="t"/>
                  <a:pathLst>
                    <a:path extrusionOk="0" h="6080" w="3071">
                      <a:moveTo>
                        <a:pt x="0" y="0"/>
                      </a:moveTo>
                      <a:lnTo>
                        <a:pt x="0" y="6079"/>
                      </a:lnTo>
                      <a:lnTo>
                        <a:pt x="3070" y="607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3"/>
                <p:cNvSpPr/>
                <p:nvPr/>
              </p:nvSpPr>
              <p:spPr>
                <a:xfrm>
                  <a:off x="5722458" y="3795955"/>
                  <a:ext cx="68303" cy="110154"/>
                </a:xfrm>
                <a:custGeom>
                  <a:rect b="b" l="l" r="r" t="t"/>
                  <a:pathLst>
                    <a:path extrusionOk="0" h="6080" w="3770">
                      <a:moveTo>
                        <a:pt x="1" y="0"/>
                      </a:moveTo>
                      <a:lnTo>
                        <a:pt x="1" y="6079"/>
                      </a:lnTo>
                      <a:lnTo>
                        <a:pt x="3770" y="607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3"/>
                <p:cNvSpPr/>
                <p:nvPr/>
              </p:nvSpPr>
              <p:spPr>
                <a:xfrm>
                  <a:off x="5572119" y="3795955"/>
                  <a:ext cx="66654" cy="110154"/>
                </a:xfrm>
                <a:custGeom>
                  <a:rect b="b" l="l" r="r" t="t"/>
                  <a:pathLst>
                    <a:path extrusionOk="0" h="6080" w="3679">
                      <a:moveTo>
                        <a:pt x="1" y="0"/>
                      </a:moveTo>
                      <a:lnTo>
                        <a:pt x="1"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3"/>
                <p:cNvSpPr/>
                <p:nvPr/>
              </p:nvSpPr>
              <p:spPr>
                <a:xfrm>
                  <a:off x="5572119" y="3689660"/>
                  <a:ext cx="66654" cy="85931"/>
                </a:xfrm>
                <a:custGeom>
                  <a:rect b="b" l="l" r="r" t="t"/>
                  <a:pathLst>
                    <a:path extrusionOk="0" h="4743" w="3679">
                      <a:moveTo>
                        <a:pt x="1" y="1"/>
                      </a:moveTo>
                      <a:lnTo>
                        <a:pt x="1"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3"/>
                <p:cNvSpPr/>
                <p:nvPr/>
              </p:nvSpPr>
              <p:spPr>
                <a:xfrm>
                  <a:off x="5572119" y="3583926"/>
                  <a:ext cx="66654" cy="85931"/>
                </a:xfrm>
                <a:custGeom>
                  <a:rect b="b" l="l" r="r" t="t"/>
                  <a:pathLst>
                    <a:path extrusionOk="0" h="4743" w="3679">
                      <a:moveTo>
                        <a:pt x="1" y="1"/>
                      </a:moveTo>
                      <a:lnTo>
                        <a:pt x="1"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3"/>
                <p:cNvSpPr/>
                <p:nvPr/>
              </p:nvSpPr>
              <p:spPr>
                <a:xfrm>
                  <a:off x="5572119" y="3467738"/>
                  <a:ext cx="66654" cy="95842"/>
                </a:xfrm>
                <a:custGeom>
                  <a:rect b="b" l="l" r="r" t="t"/>
                  <a:pathLst>
                    <a:path extrusionOk="0" h="5290" w="3679">
                      <a:moveTo>
                        <a:pt x="1" y="0"/>
                      </a:moveTo>
                      <a:lnTo>
                        <a:pt x="1"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3"/>
                <p:cNvSpPr/>
                <p:nvPr/>
              </p:nvSpPr>
              <p:spPr>
                <a:xfrm>
                  <a:off x="5013719" y="3421484"/>
                  <a:ext cx="806790" cy="519320"/>
                </a:xfrm>
                <a:custGeom>
                  <a:rect b="b" l="l" r="r" t="t"/>
                  <a:pathLst>
                    <a:path extrusionOk="0" fill="none" h="28664" w="44531">
                      <a:moveTo>
                        <a:pt x="0" y="0"/>
                      </a:moveTo>
                      <a:lnTo>
                        <a:pt x="44530" y="0"/>
                      </a:lnTo>
                      <a:lnTo>
                        <a:pt x="44530" y="28663"/>
                      </a:lnTo>
                      <a:lnTo>
                        <a:pt x="0" y="28663"/>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3"/>
                <p:cNvSpPr/>
                <p:nvPr/>
              </p:nvSpPr>
              <p:spPr>
                <a:xfrm>
                  <a:off x="7147653" y="3689660"/>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3"/>
                <p:cNvSpPr/>
                <p:nvPr/>
              </p:nvSpPr>
              <p:spPr>
                <a:xfrm>
                  <a:off x="7078263" y="3467738"/>
                  <a:ext cx="55639" cy="95842"/>
                </a:xfrm>
                <a:custGeom>
                  <a:rect b="b" l="l" r="r" t="t"/>
                  <a:pathLst>
                    <a:path extrusionOk="0" h="5290" w="3071">
                      <a:moveTo>
                        <a:pt x="1" y="0"/>
                      </a:moveTo>
                      <a:lnTo>
                        <a:pt x="1" y="5289"/>
                      </a:lnTo>
                      <a:lnTo>
                        <a:pt x="3071" y="528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3"/>
                <p:cNvSpPr/>
                <p:nvPr/>
              </p:nvSpPr>
              <p:spPr>
                <a:xfrm>
                  <a:off x="7078263" y="3583926"/>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3"/>
                <p:cNvSpPr/>
                <p:nvPr/>
              </p:nvSpPr>
              <p:spPr>
                <a:xfrm>
                  <a:off x="7147653" y="3583926"/>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3"/>
                <p:cNvSpPr/>
                <p:nvPr/>
              </p:nvSpPr>
              <p:spPr>
                <a:xfrm>
                  <a:off x="7078263" y="3689660"/>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3"/>
                <p:cNvSpPr/>
                <p:nvPr/>
              </p:nvSpPr>
              <p:spPr>
                <a:xfrm>
                  <a:off x="7147653" y="3467738"/>
                  <a:ext cx="68303" cy="95842"/>
                </a:xfrm>
                <a:custGeom>
                  <a:rect b="b" l="l" r="r" t="t"/>
                  <a:pathLst>
                    <a:path extrusionOk="0" h="5290" w="3770">
                      <a:moveTo>
                        <a:pt x="1" y="0"/>
                      </a:moveTo>
                      <a:lnTo>
                        <a:pt x="1" y="5289"/>
                      </a:lnTo>
                      <a:lnTo>
                        <a:pt x="3770" y="528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3"/>
                <p:cNvSpPr/>
                <p:nvPr/>
              </p:nvSpPr>
              <p:spPr>
                <a:xfrm>
                  <a:off x="7078263" y="3795955"/>
                  <a:ext cx="55639" cy="110154"/>
                </a:xfrm>
                <a:custGeom>
                  <a:rect b="b" l="l" r="r" t="t"/>
                  <a:pathLst>
                    <a:path extrusionOk="0" h="6080" w="3071">
                      <a:moveTo>
                        <a:pt x="1" y="0"/>
                      </a:moveTo>
                      <a:lnTo>
                        <a:pt x="1" y="6079"/>
                      </a:lnTo>
                      <a:lnTo>
                        <a:pt x="3071" y="607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3"/>
                <p:cNvSpPr/>
                <p:nvPr/>
              </p:nvSpPr>
              <p:spPr>
                <a:xfrm>
                  <a:off x="7147653" y="3795955"/>
                  <a:ext cx="68303" cy="110154"/>
                </a:xfrm>
                <a:custGeom>
                  <a:rect b="b" l="l" r="r" t="t"/>
                  <a:pathLst>
                    <a:path extrusionOk="0" h="6080" w="3770">
                      <a:moveTo>
                        <a:pt x="1" y="0"/>
                      </a:moveTo>
                      <a:lnTo>
                        <a:pt x="1" y="6079"/>
                      </a:lnTo>
                      <a:lnTo>
                        <a:pt x="3770" y="607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3"/>
                <p:cNvSpPr/>
                <p:nvPr/>
              </p:nvSpPr>
              <p:spPr>
                <a:xfrm>
                  <a:off x="6997314" y="3795955"/>
                  <a:ext cx="67198" cy="110154"/>
                </a:xfrm>
                <a:custGeom>
                  <a:rect b="b" l="l" r="r" t="t"/>
                  <a:pathLst>
                    <a:path extrusionOk="0" h="6080" w="3709">
                      <a:moveTo>
                        <a:pt x="1" y="0"/>
                      </a:moveTo>
                      <a:lnTo>
                        <a:pt x="1" y="6079"/>
                      </a:lnTo>
                      <a:lnTo>
                        <a:pt x="3709" y="607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3"/>
                <p:cNvSpPr/>
                <p:nvPr/>
              </p:nvSpPr>
              <p:spPr>
                <a:xfrm>
                  <a:off x="6997314" y="3689660"/>
                  <a:ext cx="67198" cy="85931"/>
                </a:xfrm>
                <a:custGeom>
                  <a:rect b="b" l="l" r="r" t="t"/>
                  <a:pathLst>
                    <a:path extrusionOk="0" h="4743" w="3709">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3"/>
                <p:cNvSpPr/>
                <p:nvPr/>
              </p:nvSpPr>
              <p:spPr>
                <a:xfrm>
                  <a:off x="6997314" y="3583926"/>
                  <a:ext cx="67198" cy="85931"/>
                </a:xfrm>
                <a:custGeom>
                  <a:rect b="b" l="l" r="r" t="t"/>
                  <a:pathLst>
                    <a:path extrusionOk="0" h="4743" w="3709">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3"/>
                <p:cNvSpPr/>
                <p:nvPr/>
              </p:nvSpPr>
              <p:spPr>
                <a:xfrm>
                  <a:off x="6997314" y="3467738"/>
                  <a:ext cx="67198" cy="95842"/>
                </a:xfrm>
                <a:custGeom>
                  <a:rect b="b" l="l" r="r" t="t"/>
                  <a:pathLst>
                    <a:path extrusionOk="0" h="5290" w="3709">
                      <a:moveTo>
                        <a:pt x="1" y="0"/>
                      </a:moveTo>
                      <a:lnTo>
                        <a:pt x="1" y="5289"/>
                      </a:lnTo>
                      <a:lnTo>
                        <a:pt x="3709" y="528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3"/>
                <p:cNvSpPr/>
                <p:nvPr/>
              </p:nvSpPr>
              <p:spPr>
                <a:xfrm>
                  <a:off x="7409795" y="3689660"/>
                  <a:ext cx="67741" cy="85931"/>
                </a:xfrm>
                <a:custGeom>
                  <a:rect b="b" l="l" r="r" t="t"/>
                  <a:pathLst>
                    <a:path extrusionOk="0" h="4743" w="3739">
                      <a:moveTo>
                        <a:pt x="0" y="1"/>
                      </a:moveTo>
                      <a:lnTo>
                        <a:pt x="0" y="4743"/>
                      </a:lnTo>
                      <a:lnTo>
                        <a:pt x="3739" y="4743"/>
                      </a:lnTo>
                      <a:lnTo>
                        <a:pt x="373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3"/>
                <p:cNvSpPr/>
                <p:nvPr/>
              </p:nvSpPr>
              <p:spPr>
                <a:xfrm>
                  <a:off x="7340405" y="3467738"/>
                  <a:ext cx="55077" cy="95842"/>
                </a:xfrm>
                <a:custGeom>
                  <a:rect b="b" l="l" r="r" t="t"/>
                  <a:pathLst>
                    <a:path extrusionOk="0" h="5290" w="3040">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a:off x="7340405" y="3583926"/>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3"/>
                <p:cNvSpPr/>
                <p:nvPr/>
              </p:nvSpPr>
              <p:spPr>
                <a:xfrm>
                  <a:off x="7409795" y="3583926"/>
                  <a:ext cx="67741" cy="85931"/>
                </a:xfrm>
                <a:custGeom>
                  <a:rect b="b" l="l" r="r" t="t"/>
                  <a:pathLst>
                    <a:path extrusionOk="0" h="4743" w="3739">
                      <a:moveTo>
                        <a:pt x="0" y="1"/>
                      </a:moveTo>
                      <a:lnTo>
                        <a:pt x="0" y="4743"/>
                      </a:lnTo>
                      <a:lnTo>
                        <a:pt x="3739" y="4743"/>
                      </a:lnTo>
                      <a:lnTo>
                        <a:pt x="373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3"/>
                <p:cNvSpPr/>
                <p:nvPr/>
              </p:nvSpPr>
              <p:spPr>
                <a:xfrm>
                  <a:off x="7340405" y="3689660"/>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a:off x="7409795" y="3467738"/>
                  <a:ext cx="67741" cy="95842"/>
                </a:xfrm>
                <a:custGeom>
                  <a:rect b="b" l="l" r="r" t="t"/>
                  <a:pathLst>
                    <a:path extrusionOk="0" h="5290" w="3739">
                      <a:moveTo>
                        <a:pt x="0" y="0"/>
                      </a:moveTo>
                      <a:lnTo>
                        <a:pt x="0" y="5289"/>
                      </a:lnTo>
                      <a:lnTo>
                        <a:pt x="3739" y="5289"/>
                      </a:lnTo>
                      <a:lnTo>
                        <a:pt x="373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3"/>
                <p:cNvSpPr/>
                <p:nvPr/>
              </p:nvSpPr>
              <p:spPr>
                <a:xfrm>
                  <a:off x="7340405" y="3795955"/>
                  <a:ext cx="55077" cy="110154"/>
                </a:xfrm>
                <a:custGeom>
                  <a:rect b="b" l="l" r="r" t="t"/>
                  <a:pathLst>
                    <a:path extrusionOk="0" h="6080" w="3040">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3"/>
                <p:cNvSpPr/>
                <p:nvPr/>
              </p:nvSpPr>
              <p:spPr>
                <a:xfrm>
                  <a:off x="7409795" y="3795955"/>
                  <a:ext cx="67741" cy="110154"/>
                </a:xfrm>
                <a:custGeom>
                  <a:rect b="b" l="l" r="r" t="t"/>
                  <a:pathLst>
                    <a:path extrusionOk="0" h="6080" w="3739">
                      <a:moveTo>
                        <a:pt x="0" y="0"/>
                      </a:moveTo>
                      <a:lnTo>
                        <a:pt x="0" y="6079"/>
                      </a:lnTo>
                      <a:lnTo>
                        <a:pt x="3739" y="6079"/>
                      </a:lnTo>
                      <a:lnTo>
                        <a:pt x="373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3"/>
                <p:cNvSpPr/>
                <p:nvPr/>
              </p:nvSpPr>
              <p:spPr>
                <a:xfrm>
                  <a:off x="7259456" y="3795955"/>
                  <a:ext cx="66636" cy="110154"/>
                </a:xfrm>
                <a:custGeom>
                  <a:rect b="b" l="l" r="r" t="t"/>
                  <a:pathLst>
                    <a:path extrusionOk="0" h="6080" w="3678">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3"/>
                <p:cNvSpPr/>
                <p:nvPr/>
              </p:nvSpPr>
              <p:spPr>
                <a:xfrm>
                  <a:off x="7259456" y="3689660"/>
                  <a:ext cx="66636" cy="85931"/>
                </a:xfrm>
                <a:custGeom>
                  <a:rect b="b" l="l" r="r" t="t"/>
                  <a:pathLst>
                    <a:path extrusionOk="0" h="4743" w="3678">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3"/>
                <p:cNvSpPr/>
                <p:nvPr/>
              </p:nvSpPr>
              <p:spPr>
                <a:xfrm>
                  <a:off x="7259456" y="3583926"/>
                  <a:ext cx="66636" cy="85931"/>
                </a:xfrm>
                <a:custGeom>
                  <a:rect b="b" l="l" r="r" t="t"/>
                  <a:pathLst>
                    <a:path extrusionOk="0" h="4743" w="3678">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3"/>
                <p:cNvSpPr/>
                <p:nvPr/>
              </p:nvSpPr>
              <p:spPr>
                <a:xfrm>
                  <a:off x="7259456" y="3467738"/>
                  <a:ext cx="66636" cy="95842"/>
                </a:xfrm>
                <a:custGeom>
                  <a:rect b="b" l="l" r="r" t="t"/>
                  <a:pathLst>
                    <a:path extrusionOk="0" h="5290" w="3678">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a:off x="7671375"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3"/>
                <p:cNvSpPr/>
                <p:nvPr/>
              </p:nvSpPr>
              <p:spPr>
                <a:xfrm>
                  <a:off x="7601985" y="3467738"/>
                  <a:ext cx="55077" cy="95842"/>
                </a:xfrm>
                <a:custGeom>
                  <a:rect b="b" l="l" r="r" t="t"/>
                  <a:pathLst>
                    <a:path extrusionOk="0" h="5290" w="3040">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3"/>
                <p:cNvSpPr/>
                <p:nvPr/>
              </p:nvSpPr>
              <p:spPr>
                <a:xfrm>
                  <a:off x="7601985" y="3583926"/>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3"/>
                <p:cNvSpPr/>
                <p:nvPr/>
              </p:nvSpPr>
              <p:spPr>
                <a:xfrm>
                  <a:off x="7671375"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3"/>
                <p:cNvSpPr/>
                <p:nvPr/>
              </p:nvSpPr>
              <p:spPr>
                <a:xfrm>
                  <a:off x="7601985" y="3689660"/>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3"/>
                <p:cNvSpPr/>
                <p:nvPr/>
              </p:nvSpPr>
              <p:spPr>
                <a:xfrm>
                  <a:off x="7671375"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3"/>
                <p:cNvSpPr/>
                <p:nvPr/>
              </p:nvSpPr>
              <p:spPr>
                <a:xfrm>
                  <a:off x="7601985" y="3795955"/>
                  <a:ext cx="55077" cy="110154"/>
                </a:xfrm>
                <a:custGeom>
                  <a:rect b="b" l="l" r="r" t="t"/>
                  <a:pathLst>
                    <a:path extrusionOk="0" h="6080" w="3040">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3"/>
                <p:cNvSpPr/>
                <p:nvPr/>
              </p:nvSpPr>
              <p:spPr>
                <a:xfrm>
                  <a:off x="7671375"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3"/>
                <p:cNvSpPr/>
                <p:nvPr/>
              </p:nvSpPr>
              <p:spPr>
                <a:xfrm>
                  <a:off x="7521018" y="3795955"/>
                  <a:ext cx="66654" cy="110154"/>
                </a:xfrm>
                <a:custGeom>
                  <a:rect b="b" l="l" r="r" t="t"/>
                  <a:pathLst>
                    <a:path extrusionOk="0" h="6080" w="3679">
                      <a:moveTo>
                        <a:pt x="1" y="0"/>
                      </a:moveTo>
                      <a:lnTo>
                        <a:pt x="1" y="6079"/>
                      </a:lnTo>
                      <a:lnTo>
                        <a:pt x="3679" y="607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3"/>
                <p:cNvSpPr/>
                <p:nvPr/>
              </p:nvSpPr>
              <p:spPr>
                <a:xfrm>
                  <a:off x="7521018" y="3689660"/>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3"/>
                <p:cNvSpPr/>
                <p:nvPr/>
              </p:nvSpPr>
              <p:spPr>
                <a:xfrm>
                  <a:off x="7521018" y="3583926"/>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3"/>
                <p:cNvSpPr/>
                <p:nvPr/>
              </p:nvSpPr>
              <p:spPr>
                <a:xfrm>
                  <a:off x="7521018" y="3467738"/>
                  <a:ext cx="66654" cy="95842"/>
                </a:xfrm>
                <a:custGeom>
                  <a:rect b="b" l="l" r="r" t="t"/>
                  <a:pathLst>
                    <a:path extrusionOk="0" h="5290" w="3679">
                      <a:moveTo>
                        <a:pt x="1" y="0"/>
                      </a:moveTo>
                      <a:lnTo>
                        <a:pt x="1" y="5289"/>
                      </a:lnTo>
                      <a:lnTo>
                        <a:pt x="3679" y="528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3"/>
                <p:cNvSpPr/>
                <p:nvPr/>
              </p:nvSpPr>
              <p:spPr>
                <a:xfrm>
                  <a:off x="6963180" y="3421484"/>
                  <a:ext cx="806229" cy="519320"/>
                </a:xfrm>
                <a:custGeom>
                  <a:rect b="b" l="l" r="r" t="t"/>
                  <a:pathLst>
                    <a:path extrusionOk="0" fill="none" h="28664" w="44500">
                      <a:moveTo>
                        <a:pt x="0" y="0"/>
                      </a:moveTo>
                      <a:lnTo>
                        <a:pt x="44499" y="0"/>
                      </a:lnTo>
                      <a:lnTo>
                        <a:pt x="44499" y="28663"/>
                      </a:lnTo>
                      <a:lnTo>
                        <a:pt x="0" y="28663"/>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33"/>
              <p:cNvSpPr/>
              <p:nvPr/>
            </p:nvSpPr>
            <p:spPr>
              <a:xfrm>
                <a:off x="4441801" y="2007508"/>
                <a:ext cx="595052" cy="190816"/>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3"/>
              <p:cNvSpPr/>
              <p:nvPr/>
            </p:nvSpPr>
            <p:spPr>
              <a:xfrm>
                <a:off x="4088914" y="2315603"/>
                <a:ext cx="348902" cy="111927"/>
              </a:xfrm>
              <a:custGeom>
                <a:rect b="b" l="l" r="r" t="t"/>
                <a:pathLst>
                  <a:path extrusionOk="0" fill="none" h="12777" w="39829">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33"/>
            <p:cNvSpPr/>
            <p:nvPr/>
          </p:nvSpPr>
          <p:spPr>
            <a:xfrm>
              <a:off x="5903050" y="2478648"/>
              <a:ext cx="303388" cy="86351"/>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34"/>
          <p:cNvSpPr txBox="1"/>
          <p:nvPr>
            <p:ph type="title"/>
          </p:nvPr>
        </p:nvSpPr>
        <p:spPr>
          <a:xfrm>
            <a:off x="457200" y="411475"/>
            <a:ext cx="82386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Mid Term Policies</a:t>
            </a:r>
            <a:endParaRPr b="1">
              <a:latin typeface="Times New Roman"/>
              <a:ea typeface="Times New Roman"/>
              <a:cs typeface="Times New Roman"/>
              <a:sym typeface="Times New Roman"/>
            </a:endParaRPr>
          </a:p>
        </p:txBody>
      </p:sp>
      <p:sp>
        <p:nvSpPr>
          <p:cNvPr id="834" name="Google Shape;834;p34"/>
          <p:cNvSpPr/>
          <p:nvPr/>
        </p:nvSpPr>
        <p:spPr>
          <a:xfrm>
            <a:off x="1062926" y="1493621"/>
            <a:ext cx="38336" cy="16603"/>
          </a:xfrm>
          <a:custGeom>
            <a:rect b="b" l="l" r="r" t="t"/>
            <a:pathLst>
              <a:path extrusionOk="0" h="6104" w="14094">
                <a:moveTo>
                  <a:pt x="3064" y="1"/>
                </a:moveTo>
                <a:cubicBezTo>
                  <a:pt x="1373" y="1"/>
                  <a:pt x="1" y="1373"/>
                  <a:pt x="1" y="3040"/>
                </a:cubicBezTo>
                <a:cubicBezTo>
                  <a:pt x="1" y="4731"/>
                  <a:pt x="1373" y="6103"/>
                  <a:pt x="3064" y="6103"/>
                </a:cubicBezTo>
                <a:lnTo>
                  <a:pt x="11029" y="6103"/>
                </a:lnTo>
                <a:cubicBezTo>
                  <a:pt x="12721" y="6103"/>
                  <a:pt x="14093" y="4731"/>
                  <a:pt x="14093" y="3040"/>
                </a:cubicBezTo>
                <a:cubicBezTo>
                  <a:pt x="14093" y="1373"/>
                  <a:pt x="12721" y="1"/>
                  <a:pt x="1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34"/>
          <p:cNvGrpSpPr/>
          <p:nvPr/>
        </p:nvGrpSpPr>
        <p:grpSpPr>
          <a:xfrm>
            <a:off x="729176" y="1479823"/>
            <a:ext cx="659596" cy="548345"/>
            <a:chOff x="4857150" y="1419910"/>
            <a:chExt cx="659596" cy="548345"/>
          </a:xfrm>
        </p:grpSpPr>
        <p:sp>
          <p:nvSpPr>
            <p:cNvPr id="836" name="Google Shape;836;p34"/>
            <p:cNvSpPr/>
            <p:nvPr/>
          </p:nvSpPr>
          <p:spPr>
            <a:xfrm rot="10800000">
              <a:off x="4857153" y="1419910"/>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txBox="1"/>
            <p:nvPr/>
          </p:nvSpPr>
          <p:spPr>
            <a:xfrm>
              <a:off x="4857150" y="1557875"/>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01</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838" name="Google Shape;838;p34"/>
          <p:cNvSpPr txBox="1"/>
          <p:nvPr/>
        </p:nvSpPr>
        <p:spPr>
          <a:xfrm>
            <a:off x="1501260" y="1514900"/>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rgbClr val="333333"/>
                </a:solidFill>
                <a:highlight>
                  <a:srgbClr val="FFFFFF"/>
                </a:highlight>
                <a:latin typeface="Times New Roman"/>
                <a:ea typeface="Times New Roman"/>
                <a:cs typeface="Times New Roman"/>
                <a:sym typeface="Times New Roman"/>
              </a:rPr>
              <a:t>By adopting the flat rate system to reduce installation costs of solar panels</a:t>
            </a:r>
            <a:endParaRPr b="1" sz="1200">
              <a:solidFill>
                <a:schemeClr val="dk1"/>
              </a:solidFill>
              <a:latin typeface="Times New Roman"/>
              <a:ea typeface="Times New Roman"/>
              <a:cs typeface="Times New Roman"/>
              <a:sym typeface="Times New Roman"/>
            </a:endParaRPr>
          </a:p>
        </p:txBody>
      </p:sp>
      <p:grpSp>
        <p:nvGrpSpPr>
          <p:cNvPr id="839" name="Google Shape;839;p34"/>
          <p:cNvGrpSpPr/>
          <p:nvPr/>
        </p:nvGrpSpPr>
        <p:grpSpPr>
          <a:xfrm>
            <a:off x="729176" y="2596860"/>
            <a:ext cx="659596" cy="548345"/>
            <a:chOff x="4857150" y="2577423"/>
            <a:chExt cx="659596" cy="548345"/>
          </a:xfrm>
        </p:grpSpPr>
        <p:sp>
          <p:nvSpPr>
            <p:cNvPr id="840" name="Google Shape;840;p34"/>
            <p:cNvSpPr/>
            <p:nvPr/>
          </p:nvSpPr>
          <p:spPr>
            <a:xfrm rot="10800000">
              <a:off x="4857153" y="2577423"/>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1" name="Google Shape;841;p34"/>
            <p:cNvSpPr txBox="1"/>
            <p:nvPr/>
          </p:nvSpPr>
          <p:spPr>
            <a:xfrm>
              <a:off x="4857150" y="2715388"/>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02</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842" name="Google Shape;842;p34"/>
          <p:cNvSpPr txBox="1"/>
          <p:nvPr/>
        </p:nvSpPr>
        <p:spPr>
          <a:xfrm>
            <a:off x="1501260" y="2631938"/>
            <a:ext cx="2795700" cy="478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200">
                <a:solidFill>
                  <a:srgbClr val="333333"/>
                </a:solidFill>
                <a:highlight>
                  <a:srgbClr val="FFFFFF"/>
                </a:highlight>
                <a:latin typeface="Times New Roman"/>
                <a:ea typeface="Times New Roman"/>
                <a:cs typeface="Times New Roman"/>
                <a:sym typeface="Times New Roman"/>
              </a:rPr>
              <a:t>Government-funded grants for research in more efficient solar panels, storage solutions and distribution systems </a:t>
            </a:r>
            <a:endParaRPr sz="1200">
              <a:solidFill>
                <a:schemeClr val="dk1"/>
              </a:solidFill>
              <a:latin typeface="Times New Roman"/>
              <a:ea typeface="Times New Roman"/>
              <a:cs typeface="Times New Roman"/>
              <a:sym typeface="Times New Roman"/>
            </a:endParaRPr>
          </a:p>
        </p:txBody>
      </p:sp>
      <p:grpSp>
        <p:nvGrpSpPr>
          <p:cNvPr id="843" name="Google Shape;843;p34"/>
          <p:cNvGrpSpPr/>
          <p:nvPr/>
        </p:nvGrpSpPr>
        <p:grpSpPr>
          <a:xfrm>
            <a:off x="729176" y="3713873"/>
            <a:ext cx="659596" cy="548345"/>
            <a:chOff x="4857150" y="3734935"/>
            <a:chExt cx="659596" cy="548345"/>
          </a:xfrm>
        </p:grpSpPr>
        <p:sp>
          <p:nvSpPr>
            <p:cNvPr id="844" name="Google Shape;844;p34"/>
            <p:cNvSpPr/>
            <p:nvPr/>
          </p:nvSpPr>
          <p:spPr>
            <a:xfrm rot="10800000">
              <a:off x="4857153" y="3734935"/>
              <a:ext cx="659593" cy="548345"/>
            </a:xfrm>
            <a:custGeom>
              <a:rect b="b" l="l" r="r" t="t"/>
              <a:pathLst>
                <a:path extrusionOk="0" h="149108" w="179359">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5" name="Google Shape;845;p34"/>
            <p:cNvSpPr txBox="1"/>
            <p:nvPr/>
          </p:nvSpPr>
          <p:spPr>
            <a:xfrm>
              <a:off x="4857150" y="3872900"/>
              <a:ext cx="591600" cy="272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Fira Sans Extra Condensed SemiBold"/>
                  <a:ea typeface="Fira Sans Extra Condensed SemiBold"/>
                  <a:cs typeface="Fira Sans Extra Condensed SemiBold"/>
                  <a:sym typeface="Fira Sans Extra Condensed SemiBold"/>
                </a:rPr>
                <a:t>03</a:t>
              </a:r>
              <a:endParaRPr sz="2000">
                <a:solidFill>
                  <a:schemeClr val="dk1"/>
                </a:solidFill>
                <a:latin typeface="Fira Sans Extra Condensed SemiBold"/>
                <a:ea typeface="Fira Sans Extra Condensed SemiBold"/>
                <a:cs typeface="Fira Sans Extra Condensed SemiBold"/>
                <a:sym typeface="Fira Sans Extra Condensed SemiBold"/>
              </a:endParaRPr>
            </a:p>
          </p:txBody>
        </p:sp>
      </p:grpSp>
      <p:sp>
        <p:nvSpPr>
          <p:cNvPr id="846" name="Google Shape;846;p34"/>
          <p:cNvSpPr txBox="1"/>
          <p:nvPr/>
        </p:nvSpPr>
        <p:spPr>
          <a:xfrm>
            <a:off x="1501260" y="3748950"/>
            <a:ext cx="2795700" cy="478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Times New Roman"/>
                <a:ea typeface="Times New Roman"/>
                <a:cs typeface="Times New Roman"/>
                <a:sym typeface="Times New Roman"/>
              </a:rPr>
              <a:t>Using innovative technologies like floating solar panels and indium tin oxide electrodes with transparent screens</a:t>
            </a:r>
            <a:endParaRPr sz="1200">
              <a:solidFill>
                <a:schemeClr val="dk1"/>
              </a:solidFill>
              <a:latin typeface="Times New Roman"/>
              <a:ea typeface="Times New Roman"/>
              <a:cs typeface="Times New Roman"/>
              <a:sym typeface="Times New Roman"/>
            </a:endParaRPr>
          </a:p>
        </p:txBody>
      </p:sp>
      <p:sp>
        <p:nvSpPr>
          <p:cNvPr id="847" name="Google Shape;847;p34"/>
          <p:cNvSpPr/>
          <p:nvPr/>
        </p:nvSpPr>
        <p:spPr>
          <a:xfrm>
            <a:off x="1215326" y="1646021"/>
            <a:ext cx="38336" cy="16603"/>
          </a:xfrm>
          <a:custGeom>
            <a:rect b="b" l="l" r="r" t="t"/>
            <a:pathLst>
              <a:path extrusionOk="0" h="6104" w="14094">
                <a:moveTo>
                  <a:pt x="3064" y="1"/>
                </a:moveTo>
                <a:cubicBezTo>
                  <a:pt x="1373" y="1"/>
                  <a:pt x="1" y="1373"/>
                  <a:pt x="1" y="3040"/>
                </a:cubicBezTo>
                <a:cubicBezTo>
                  <a:pt x="1" y="4731"/>
                  <a:pt x="1373" y="6103"/>
                  <a:pt x="3064" y="6103"/>
                </a:cubicBezTo>
                <a:lnTo>
                  <a:pt x="11029" y="6103"/>
                </a:lnTo>
                <a:cubicBezTo>
                  <a:pt x="12721" y="6103"/>
                  <a:pt x="14093" y="4731"/>
                  <a:pt x="14093" y="3040"/>
                </a:cubicBezTo>
                <a:cubicBezTo>
                  <a:pt x="14093" y="1373"/>
                  <a:pt x="12721" y="1"/>
                  <a:pt x="11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34"/>
          <p:cNvGrpSpPr/>
          <p:nvPr/>
        </p:nvGrpSpPr>
        <p:grpSpPr>
          <a:xfrm>
            <a:off x="5129694" y="1885598"/>
            <a:ext cx="3725929" cy="2417423"/>
            <a:chOff x="2833392" y="1771591"/>
            <a:chExt cx="3476977" cy="2114611"/>
          </a:xfrm>
        </p:grpSpPr>
        <p:grpSp>
          <p:nvGrpSpPr>
            <p:cNvPr id="849" name="Google Shape;849;p34"/>
            <p:cNvGrpSpPr/>
            <p:nvPr/>
          </p:nvGrpSpPr>
          <p:grpSpPr>
            <a:xfrm>
              <a:off x="2833392" y="1771591"/>
              <a:ext cx="3476977" cy="2114611"/>
              <a:chOff x="2833392" y="1771591"/>
              <a:chExt cx="3476977" cy="2114611"/>
            </a:xfrm>
          </p:grpSpPr>
          <p:grpSp>
            <p:nvGrpSpPr>
              <p:cNvPr id="850" name="Google Shape;850;p34"/>
              <p:cNvGrpSpPr/>
              <p:nvPr/>
            </p:nvGrpSpPr>
            <p:grpSpPr>
              <a:xfrm>
                <a:off x="2833392" y="1771591"/>
                <a:ext cx="3476977" cy="2114611"/>
                <a:chOff x="3953084" y="1192896"/>
                <a:chExt cx="4742842" cy="2884478"/>
              </a:xfrm>
            </p:grpSpPr>
            <p:sp>
              <p:nvSpPr>
                <p:cNvPr id="851" name="Google Shape;851;p34"/>
                <p:cNvSpPr/>
                <p:nvPr/>
              </p:nvSpPr>
              <p:spPr>
                <a:xfrm>
                  <a:off x="3953096" y="1192896"/>
                  <a:ext cx="4742831" cy="2884122"/>
                </a:xfrm>
                <a:custGeom>
                  <a:rect b="b" l="l" r="r" t="t"/>
                  <a:pathLst>
                    <a:path extrusionOk="0" h="154873" w="254717">
                      <a:moveTo>
                        <a:pt x="143151" y="0"/>
                      </a:moveTo>
                      <a:cubicBezTo>
                        <a:pt x="129939" y="0"/>
                        <a:pt x="117001" y="3178"/>
                        <a:pt x="105777" y="11193"/>
                      </a:cubicBezTo>
                      <a:cubicBezTo>
                        <a:pt x="89637" y="22743"/>
                        <a:pt x="80488" y="41254"/>
                        <a:pt x="65686" y="54203"/>
                      </a:cubicBezTo>
                      <a:cubicBezTo>
                        <a:pt x="58330" y="60677"/>
                        <a:pt x="50275" y="62744"/>
                        <a:pt x="41521" y="66574"/>
                      </a:cubicBezTo>
                      <a:cubicBezTo>
                        <a:pt x="20183" y="75966"/>
                        <a:pt x="2341" y="94082"/>
                        <a:pt x="882" y="117973"/>
                      </a:cubicBezTo>
                      <a:cubicBezTo>
                        <a:pt x="0" y="130891"/>
                        <a:pt x="3070" y="143779"/>
                        <a:pt x="9697" y="154873"/>
                      </a:cubicBezTo>
                      <a:lnTo>
                        <a:pt x="238728" y="154873"/>
                      </a:lnTo>
                      <a:cubicBezTo>
                        <a:pt x="251464" y="134903"/>
                        <a:pt x="254716" y="109705"/>
                        <a:pt x="251069" y="86605"/>
                      </a:cubicBezTo>
                      <a:cubicBezTo>
                        <a:pt x="250400" y="82197"/>
                        <a:pt x="249367" y="77851"/>
                        <a:pt x="248029" y="73595"/>
                      </a:cubicBezTo>
                      <a:cubicBezTo>
                        <a:pt x="239093" y="45297"/>
                        <a:pt x="216144" y="22622"/>
                        <a:pt x="189001" y="10676"/>
                      </a:cubicBezTo>
                      <a:cubicBezTo>
                        <a:pt x="174939" y="4487"/>
                        <a:pt x="158851" y="0"/>
                        <a:pt x="143151" y="0"/>
                      </a:cubicBezTo>
                      <a:close/>
                    </a:path>
                  </a:pathLst>
                </a:custGeom>
                <a:solidFill>
                  <a:srgbClr val="A7E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4156290" y="1271028"/>
                  <a:ext cx="1279820" cy="1197223"/>
                </a:xfrm>
                <a:custGeom>
                  <a:rect b="b" l="l" r="r" t="t"/>
                  <a:pathLst>
                    <a:path extrusionOk="0" h="66081" w="70640">
                      <a:moveTo>
                        <a:pt x="35314" y="0"/>
                      </a:moveTo>
                      <a:cubicBezTo>
                        <a:pt x="22580" y="0"/>
                        <a:pt x="11011" y="7313"/>
                        <a:pt x="5502" y="18785"/>
                      </a:cubicBezTo>
                      <a:cubicBezTo>
                        <a:pt x="0" y="30305"/>
                        <a:pt x="1611" y="43983"/>
                        <a:pt x="9666" y="53892"/>
                      </a:cubicBezTo>
                      <a:lnTo>
                        <a:pt x="9666" y="53861"/>
                      </a:lnTo>
                      <a:cubicBezTo>
                        <a:pt x="9666" y="53861"/>
                        <a:pt x="26657" y="55533"/>
                        <a:pt x="35290" y="66081"/>
                      </a:cubicBezTo>
                      <a:cubicBezTo>
                        <a:pt x="35290" y="66081"/>
                        <a:pt x="44200" y="54101"/>
                        <a:pt x="60250" y="54101"/>
                      </a:cubicBezTo>
                      <a:cubicBezTo>
                        <a:pt x="60409" y="54101"/>
                        <a:pt x="60570" y="54102"/>
                        <a:pt x="60731" y="54105"/>
                      </a:cubicBezTo>
                      <a:cubicBezTo>
                        <a:pt x="68877" y="44287"/>
                        <a:pt x="70640" y="30639"/>
                        <a:pt x="65229" y="19059"/>
                      </a:cubicBezTo>
                      <a:cubicBezTo>
                        <a:pt x="59819" y="7478"/>
                        <a:pt x="48238" y="61"/>
                        <a:pt x="35472" y="1"/>
                      </a:cubicBezTo>
                      <a:cubicBezTo>
                        <a:pt x="35419" y="0"/>
                        <a:pt x="35367" y="0"/>
                        <a:pt x="35314" y="0"/>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4"/>
                <p:cNvSpPr/>
                <p:nvPr/>
              </p:nvSpPr>
              <p:spPr>
                <a:xfrm>
                  <a:off x="4156290" y="1271028"/>
                  <a:ext cx="1279820" cy="1197223"/>
                </a:xfrm>
                <a:custGeom>
                  <a:rect b="b" l="l" r="r" t="t"/>
                  <a:pathLst>
                    <a:path extrusionOk="0" h="66081" w="70640">
                      <a:moveTo>
                        <a:pt x="35314" y="0"/>
                      </a:moveTo>
                      <a:cubicBezTo>
                        <a:pt x="22580" y="0"/>
                        <a:pt x="11011" y="7313"/>
                        <a:pt x="5502" y="18785"/>
                      </a:cubicBezTo>
                      <a:cubicBezTo>
                        <a:pt x="0" y="30305"/>
                        <a:pt x="1611" y="43983"/>
                        <a:pt x="9666" y="53892"/>
                      </a:cubicBezTo>
                      <a:lnTo>
                        <a:pt x="9666" y="53861"/>
                      </a:lnTo>
                      <a:cubicBezTo>
                        <a:pt x="9666" y="53861"/>
                        <a:pt x="26657" y="55533"/>
                        <a:pt x="35290" y="66081"/>
                      </a:cubicBezTo>
                      <a:cubicBezTo>
                        <a:pt x="35290" y="66081"/>
                        <a:pt x="44200" y="54101"/>
                        <a:pt x="60250" y="54101"/>
                      </a:cubicBezTo>
                      <a:cubicBezTo>
                        <a:pt x="60409" y="54101"/>
                        <a:pt x="60570" y="54102"/>
                        <a:pt x="60731" y="54105"/>
                      </a:cubicBezTo>
                      <a:cubicBezTo>
                        <a:pt x="68877" y="44287"/>
                        <a:pt x="70640" y="30639"/>
                        <a:pt x="65229" y="19059"/>
                      </a:cubicBezTo>
                      <a:cubicBezTo>
                        <a:pt x="59819" y="7478"/>
                        <a:pt x="48238" y="61"/>
                        <a:pt x="35472" y="1"/>
                      </a:cubicBezTo>
                      <a:cubicBezTo>
                        <a:pt x="35419" y="0"/>
                        <a:pt x="35367" y="0"/>
                        <a:pt x="35314" y="0"/>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4"/>
                <p:cNvSpPr/>
                <p:nvPr/>
              </p:nvSpPr>
              <p:spPr>
                <a:xfrm>
                  <a:off x="4504871" y="1548026"/>
                  <a:ext cx="587061" cy="2529348"/>
                </a:xfrm>
                <a:custGeom>
                  <a:rect b="b" l="l" r="r" t="t"/>
                  <a:pathLst>
                    <a:path extrusionOk="0" h="139608" w="32403">
                      <a:moveTo>
                        <a:pt x="15472" y="0"/>
                      </a:moveTo>
                      <a:lnTo>
                        <a:pt x="15229" y="22919"/>
                      </a:lnTo>
                      <a:cubicBezTo>
                        <a:pt x="9849" y="14712"/>
                        <a:pt x="1" y="12280"/>
                        <a:pt x="1" y="12280"/>
                      </a:cubicBezTo>
                      <a:lnTo>
                        <a:pt x="1" y="12280"/>
                      </a:lnTo>
                      <a:cubicBezTo>
                        <a:pt x="8694" y="15046"/>
                        <a:pt x="14013" y="23253"/>
                        <a:pt x="15229" y="25290"/>
                      </a:cubicBezTo>
                      <a:lnTo>
                        <a:pt x="15138" y="37113"/>
                      </a:lnTo>
                      <a:cubicBezTo>
                        <a:pt x="9727" y="29028"/>
                        <a:pt x="1" y="26627"/>
                        <a:pt x="1" y="26627"/>
                      </a:cubicBezTo>
                      <a:lnTo>
                        <a:pt x="1" y="26627"/>
                      </a:lnTo>
                      <a:cubicBezTo>
                        <a:pt x="8481" y="29302"/>
                        <a:pt x="13740" y="37205"/>
                        <a:pt x="15138" y="39484"/>
                      </a:cubicBezTo>
                      <a:lnTo>
                        <a:pt x="14895" y="139607"/>
                      </a:lnTo>
                      <a:lnTo>
                        <a:pt x="17782" y="139607"/>
                      </a:lnTo>
                      <a:lnTo>
                        <a:pt x="17083" y="46384"/>
                      </a:lnTo>
                      <a:cubicBezTo>
                        <a:pt x="18937" y="43588"/>
                        <a:pt x="24226" y="36597"/>
                        <a:pt x="32403" y="34074"/>
                      </a:cubicBezTo>
                      <a:lnTo>
                        <a:pt x="32403" y="34074"/>
                      </a:lnTo>
                      <a:cubicBezTo>
                        <a:pt x="32402" y="34074"/>
                        <a:pt x="22676" y="36384"/>
                        <a:pt x="17022" y="44135"/>
                      </a:cubicBezTo>
                      <a:lnTo>
                        <a:pt x="16688" y="32341"/>
                      </a:lnTo>
                      <a:cubicBezTo>
                        <a:pt x="18086" y="30123"/>
                        <a:pt x="23557" y="22159"/>
                        <a:pt x="32403" y="19484"/>
                      </a:cubicBezTo>
                      <a:lnTo>
                        <a:pt x="32403" y="19484"/>
                      </a:lnTo>
                      <a:cubicBezTo>
                        <a:pt x="32402" y="19484"/>
                        <a:pt x="22250" y="21886"/>
                        <a:pt x="16627" y="30062"/>
                      </a:cubicBezTo>
                      <a:lnTo>
                        <a:pt x="16323" y="18177"/>
                      </a:lnTo>
                      <a:lnTo>
                        <a:pt x="16354" y="18329"/>
                      </a:lnTo>
                      <a:cubicBezTo>
                        <a:pt x="16354" y="18329"/>
                        <a:pt x="22068" y="7995"/>
                        <a:pt x="32403" y="4833"/>
                      </a:cubicBezTo>
                      <a:lnTo>
                        <a:pt x="32403" y="4833"/>
                      </a:lnTo>
                      <a:cubicBezTo>
                        <a:pt x="32402" y="4834"/>
                        <a:pt x="21764" y="7357"/>
                        <a:pt x="16262" y="15989"/>
                      </a:cubicBezTo>
                      <a:lnTo>
                        <a:pt x="1547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4"/>
                <p:cNvSpPr/>
                <p:nvPr/>
              </p:nvSpPr>
              <p:spPr>
                <a:xfrm>
                  <a:off x="4504871" y="1548026"/>
                  <a:ext cx="587061" cy="2529348"/>
                </a:xfrm>
                <a:custGeom>
                  <a:rect b="b" l="l" r="r" t="t"/>
                  <a:pathLst>
                    <a:path extrusionOk="0" h="139608" w="32403">
                      <a:moveTo>
                        <a:pt x="15472" y="0"/>
                      </a:moveTo>
                      <a:lnTo>
                        <a:pt x="15229" y="22919"/>
                      </a:lnTo>
                      <a:cubicBezTo>
                        <a:pt x="9849" y="14712"/>
                        <a:pt x="1" y="12280"/>
                        <a:pt x="1" y="12280"/>
                      </a:cubicBezTo>
                      <a:lnTo>
                        <a:pt x="1" y="12280"/>
                      </a:lnTo>
                      <a:cubicBezTo>
                        <a:pt x="8694" y="15046"/>
                        <a:pt x="14013" y="23253"/>
                        <a:pt x="15229" y="25290"/>
                      </a:cubicBezTo>
                      <a:lnTo>
                        <a:pt x="15138" y="37113"/>
                      </a:lnTo>
                      <a:cubicBezTo>
                        <a:pt x="9727" y="29028"/>
                        <a:pt x="1" y="26627"/>
                        <a:pt x="1" y="26627"/>
                      </a:cubicBezTo>
                      <a:lnTo>
                        <a:pt x="1" y="26627"/>
                      </a:lnTo>
                      <a:cubicBezTo>
                        <a:pt x="8481" y="29302"/>
                        <a:pt x="13740" y="37205"/>
                        <a:pt x="15138" y="39484"/>
                      </a:cubicBezTo>
                      <a:lnTo>
                        <a:pt x="14895" y="139607"/>
                      </a:lnTo>
                      <a:lnTo>
                        <a:pt x="17782" y="139607"/>
                      </a:lnTo>
                      <a:lnTo>
                        <a:pt x="17083" y="46384"/>
                      </a:lnTo>
                      <a:cubicBezTo>
                        <a:pt x="18937" y="43588"/>
                        <a:pt x="24226" y="36597"/>
                        <a:pt x="32403" y="34074"/>
                      </a:cubicBezTo>
                      <a:lnTo>
                        <a:pt x="32403" y="34074"/>
                      </a:lnTo>
                      <a:cubicBezTo>
                        <a:pt x="32402" y="34074"/>
                        <a:pt x="22676" y="36384"/>
                        <a:pt x="17022" y="44135"/>
                      </a:cubicBezTo>
                      <a:lnTo>
                        <a:pt x="16688" y="32341"/>
                      </a:lnTo>
                      <a:cubicBezTo>
                        <a:pt x="18086" y="30123"/>
                        <a:pt x="23557" y="22159"/>
                        <a:pt x="32403" y="19484"/>
                      </a:cubicBezTo>
                      <a:lnTo>
                        <a:pt x="32403" y="19484"/>
                      </a:lnTo>
                      <a:cubicBezTo>
                        <a:pt x="32402" y="19484"/>
                        <a:pt x="22250" y="21886"/>
                        <a:pt x="16627" y="30062"/>
                      </a:cubicBezTo>
                      <a:lnTo>
                        <a:pt x="16323" y="18177"/>
                      </a:lnTo>
                      <a:lnTo>
                        <a:pt x="16354" y="18329"/>
                      </a:lnTo>
                      <a:cubicBezTo>
                        <a:pt x="16354" y="18329"/>
                        <a:pt x="22068" y="7995"/>
                        <a:pt x="32403" y="4833"/>
                      </a:cubicBezTo>
                      <a:lnTo>
                        <a:pt x="32403" y="4833"/>
                      </a:lnTo>
                      <a:cubicBezTo>
                        <a:pt x="32402" y="4834"/>
                        <a:pt x="21764" y="7357"/>
                        <a:pt x="16262" y="15989"/>
                      </a:cubicBezTo>
                      <a:lnTo>
                        <a:pt x="1547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4"/>
                <p:cNvSpPr/>
                <p:nvPr/>
              </p:nvSpPr>
              <p:spPr>
                <a:xfrm>
                  <a:off x="3953084" y="2438483"/>
                  <a:ext cx="1043586" cy="975863"/>
                </a:xfrm>
                <a:custGeom>
                  <a:rect b="b" l="l" r="r" t="t"/>
                  <a:pathLst>
                    <a:path extrusionOk="0" h="53863" w="57601">
                      <a:moveTo>
                        <a:pt x="28748" y="1"/>
                      </a:moveTo>
                      <a:cubicBezTo>
                        <a:pt x="18385" y="1"/>
                        <a:pt x="8975" y="5945"/>
                        <a:pt x="4499" y="15290"/>
                      </a:cubicBezTo>
                      <a:cubicBezTo>
                        <a:pt x="0" y="24682"/>
                        <a:pt x="1307" y="35838"/>
                        <a:pt x="7873" y="43923"/>
                      </a:cubicBezTo>
                      <a:lnTo>
                        <a:pt x="7873" y="43892"/>
                      </a:lnTo>
                      <a:cubicBezTo>
                        <a:pt x="7873" y="43892"/>
                        <a:pt x="21733" y="45260"/>
                        <a:pt x="28785" y="53862"/>
                      </a:cubicBezTo>
                      <a:cubicBezTo>
                        <a:pt x="28785" y="53862"/>
                        <a:pt x="36067" y="44103"/>
                        <a:pt x="49153" y="44103"/>
                      </a:cubicBezTo>
                      <a:cubicBezTo>
                        <a:pt x="49273" y="44103"/>
                        <a:pt x="49394" y="44103"/>
                        <a:pt x="49515" y="44105"/>
                      </a:cubicBezTo>
                      <a:cubicBezTo>
                        <a:pt x="56171" y="36081"/>
                        <a:pt x="57600" y="24956"/>
                        <a:pt x="53193" y="15533"/>
                      </a:cubicBezTo>
                      <a:cubicBezTo>
                        <a:pt x="48785" y="6080"/>
                        <a:pt x="39332" y="62"/>
                        <a:pt x="28907" y="1"/>
                      </a:cubicBezTo>
                      <a:cubicBezTo>
                        <a:pt x="28854" y="1"/>
                        <a:pt x="28801" y="1"/>
                        <a:pt x="28748"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4"/>
                <p:cNvSpPr/>
                <p:nvPr/>
              </p:nvSpPr>
              <p:spPr>
                <a:xfrm>
                  <a:off x="3953084" y="2438483"/>
                  <a:ext cx="1043586" cy="975863"/>
                </a:xfrm>
                <a:custGeom>
                  <a:rect b="b" l="l" r="r" t="t"/>
                  <a:pathLst>
                    <a:path extrusionOk="0" h="53863" w="57601">
                      <a:moveTo>
                        <a:pt x="28748" y="1"/>
                      </a:moveTo>
                      <a:cubicBezTo>
                        <a:pt x="18385" y="1"/>
                        <a:pt x="8975" y="5945"/>
                        <a:pt x="4499" y="15290"/>
                      </a:cubicBezTo>
                      <a:cubicBezTo>
                        <a:pt x="0" y="24682"/>
                        <a:pt x="1307" y="35838"/>
                        <a:pt x="7873" y="43923"/>
                      </a:cubicBezTo>
                      <a:lnTo>
                        <a:pt x="7873" y="43892"/>
                      </a:lnTo>
                      <a:cubicBezTo>
                        <a:pt x="7873" y="43892"/>
                        <a:pt x="21733" y="45260"/>
                        <a:pt x="28785" y="53862"/>
                      </a:cubicBezTo>
                      <a:cubicBezTo>
                        <a:pt x="28785" y="53862"/>
                        <a:pt x="36067" y="44103"/>
                        <a:pt x="49153" y="44103"/>
                      </a:cubicBezTo>
                      <a:cubicBezTo>
                        <a:pt x="49273" y="44103"/>
                        <a:pt x="49394" y="44103"/>
                        <a:pt x="49515" y="44105"/>
                      </a:cubicBezTo>
                      <a:cubicBezTo>
                        <a:pt x="56171" y="36081"/>
                        <a:pt x="57600" y="24956"/>
                        <a:pt x="53193" y="15533"/>
                      </a:cubicBezTo>
                      <a:cubicBezTo>
                        <a:pt x="48785" y="6080"/>
                        <a:pt x="39332" y="62"/>
                        <a:pt x="28907" y="1"/>
                      </a:cubicBezTo>
                      <a:cubicBezTo>
                        <a:pt x="28854" y="1"/>
                        <a:pt x="28801" y="1"/>
                        <a:pt x="28748"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4"/>
                <p:cNvSpPr/>
                <p:nvPr/>
              </p:nvSpPr>
              <p:spPr>
                <a:xfrm>
                  <a:off x="4236696" y="2664282"/>
                  <a:ext cx="479117" cy="1412531"/>
                </a:xfrm>
                <a:custGeom>
                  <a:rect b="b" l="l" r="r" t="t"/>
                  <a:pathLst>
                    <a:path extrusionOk="0" h="77965" w="26445">
                      <a:moveTo>
                        <a:pt x="12645" y="0"/>
                      </a:moveTo>
                      <a:lnTo>
                        <a:pt x="12432" y="18663"/>
                      </a:lnTo>
                      <a:cubicBezTo>
                        <a:pt x="8025" y="11976"/>
                        <a:pt x="0" y="10001"/>
                        <a:pt x="0" y="10000"/>
                      </a:cubicBezTo>
                      <a:lnTo>
                        <a:pt x="0" y="10000"/>
                      </a:lnTo>
                      <a:cubicBezTo>
                        <a:pt x="7113" y="12250"/>
                        <a:pt x="11429" y="18967"/>
                        <a:pt x="12432" y="20609"/>
                      </a:cubicBezTo>
                      <a:lnTo>
                        <a:pt x="12371" y="30244"/>
                      </a:lnTo>
                      <a:cubicBezTo>
                        <a:pt x="7933" y="23648"/>
                        <a:pt x="0" y="21703"/>
                        <a:pt x="0" y="21703"/>
                      </a:cubicBezTo>
                      <a:lnTo>
                        <a:pt x="0" y="21703"/>
                      </a:lnTo>
                      <a:cubicBezTo>
                        <a:pt x="6930" y="23891"/>
                        <a:pt x="11246" y="30305"/>
                        <a:pt x="12341" y="32159"/>
                      </a:cubicBezTo>
                      <a:lnTo>
                        <a:pt x="12249" y="77965"/>
                      </a:lnTo>
                      <a:lnTo>
                        <a:pt x="14256" y="77965"/>
                      </a:lnTo>
                      <a:lnTo>
                        <a:pt x="13952" y="37812"/>
                      </a:lnTo>
                      <a:cubicBezTo>
                        <a:pt x="15471" y="35533"/>
                        <a:pt x="19788" y="29818"/>
                        <a:pt x="26444" y="27782"/>
                      </a:cubicBezTo>
                      <a:lnTo>
                        <a:pt x="26444" y="27782"/>
                      </a:lnTo>
                      <a:cubicBezTo>
                        <a:pt x="26444" y="27782"/>
                        <a:pt x="18511" y="29667"/>
                        <a:pt x="13891" y="35989"/>
                      </a:cubicBezTo>
                      <a:lnTo>
                        <a:pt x="13648" y="26353"/>
                      </a:lnTo>
                      <a:cubicBezTo>
                        <a:pt x="14772" y="24530"/>
                        <a:pt x="19240" y="18055"/>
                        <a:pt x="26444" y="15867"/>
                      </a:cubicBezTo>
                      <a:lnTo>
                        <a:pt x="26444" y="15867"/>
                      </a:lnTo>
                      <a:cubicBezTo>
                        <a:pt x="26444" y="15867"/>
                        <a:pt x="18176" y="17812"/>
                        <a:pt x="13587" y="24469"/>
                      </a:cubicBezTo>
                      <a:lnTo>
                        <a:pt x="13347" y="14919"/>
                      </a:lnTo>
                      <a:lnTo>
                        <a:pt x="13347" y="14919"/>
                      </a:lnTo>
                      <a:cubicBezTo>
                        <a:pt x="13480" y="14683"/>
                        <a:pt x="18146" y="6468"/>
                        <a:pt x="26444" y="3921"/>
                      </a:cubicBezTo>
                      <a:lnTo>
                        <a:pt x="26444" y="3921"/>
                      </a:lnTo>
                      <a:cubicBezTo>
                        <a:pt x="26444" y="3921"/>
                        <a:pt x="17781" y="5988"/>
                        <a:pt x="13283" y="13040"/>
                      </a:cubicBezTo>
                      <a:lnTo>
                        <a:pt x="1264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4"/>
                <p:cNvSpPr/>
                <p:nvPr/>
              </p:nvSpPr>
              <p:spPr>
                <a:xfrm>
                  <a:off x="4236696" y="2664282"/>
                  <a:ext cx="479117" cy="1412531"/>
                </a:xfrm>
                <a:custGeom>
                  <a:rect b="b" l="l" r="r" t="t"/>
                  <a:pathLst>
                    <a:path extrusionOk="0" h="77965" w="26445">
                      <a:moveTo>
                        <a:pt x="12645" y="0"/>
                      </a:moveTo>
                      <a:lnTo>
                        <a:pt x="12432" y="18663"/>
                      </a:lnTo>
                      <a:cubicBezTo>
                        <a:pt x="8025" y="11976"/>
                        <a:pt x="0" y="10001"/>
                        <a:pt x="0" y="10000"/>
                      </a:cubicBezTo>
                      <a:lnTo>
                        <a:pt x="0" y="10000"/>
                      </a:lnTo>
                      <a:cubicBezTo>
                        <a:pt x="7113" y="12250"/>
                        <a:pt x="11429" y="18967"/>
                        <a:pt x="12432" y="20609"/>
                      </a:cubicBezTo>
                      <a:lnTo>
                        <a:pt x="12371" y="30244"/>
                      </a:lnTo>
                      <a:cubicBezTo>
                        <a:pt x="7933" y="23648"/>
                        <a:pt x="0" y="21703"/>
                        <a:pt x="0" y="21703"/>
                      </a:cubicBezTo>
                      <a:lnTo>
                        <a:pt x="0" y="21703"/>
                      </a:lnTo>
                      <a:cubicBezTo>
                        <a:pt x="6930" y="23891"/>
                        <a:pt x="11246" y="30305"/>
                        <a:pt x="12341" y="32159"/>
                      </a:cubicBezTo>
                      <a:lnTo>
                        <a:pt x="12249" y="77965"/>
                      </a:lnTo>
                      <a:lnTo>
                        <a:pt x="14256" y="77965"/>
                      </a:lnTo>
                      <a:lnTo>
                        <a:pt x="13952" y="37812"/>
                      </a:lnTo>
                      <a:cubicBezTo>
                        <a:pt x="15471" y="35533"/>
                        <a:pt x="19788" y="29818"/>
                        <a:pt x="26444" y="27782"/>
                      </a:cubicBezTo>
                      <a:lnTo>
                        <a:pt x="26444" y="27782"/>
                      </a:lnTo>
                      <a:cubicBezTo>
                        <a:pt x="26444" y="27782"/>
                        <a:pt x="18511" y="29667"/>
                        <a:pt x="13891" y="35989"/>
                      </a:cubicBezTo>
                      <a:lnTo>
                        <a:pt x="13648" y="26353"/>
                      </a:lnTo>
                      <a:cubicBezTo>
                        <a:pt x="14772" y="24530"/>
                        <a:pt x="19240" y="18055"/>
                        <a:pt x="26444" y="15867"/>
                      </a:cubicBezTo>
                      <a:lnTo>
                        <a:pt x="26444" y="15867"/>
                      </a:lnTo>
                      <a:cubicBezTo>
                        <a:pt x="26444" y="15867"/>
                        <a:pt x="18176" y="17812"/>
                        <a:pt x="13587" y="24469"/>
                      </a:cubicBezTo>
                      <a:lnTo>
                        <a:pt x="13347" y="14919"/>
                      </a:lnTo>
                      <a:lnTo>
                        <a:pt x="13347" y="14919"/>
                      </a:lnTo>
                      <a:cubicBezTo>
                        <a:pt x="13480" y="14683"/>
                        <a:pt x="18146" y="6468"/>
                        <a:pt x="26444" y="3921"/>
                      </a:cubicBezTo>
                      <a:lnTo>
                        <a:pt x="26444" y="3921"/>
                      </a:lnTo>
                      <a:cubicBezTo>
                        <a:pt x="26444" y="3921"/>
                        <a:pt x="17781" y="5988"/>
                        <a:pt x="13283" y="13040"/>
                      </a:cubicBezTo>
                      <a:lnTo>
                        <a:pt x="1264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4"/>
                <p:cNvSpPr/>
                <p:nvPr/>
              </p:nvSpPr>
              <p:spPr>
                <a:xfrm>
                  <a:off x="7567834" y="2438483"/>
                  <a:ext cx="1044130" cy="975863"/>
                </a:xfrm>
                <a:custGeom>
                  <a:rect b="b" l="l" r="r" t="t"/>
                  <a:pathLst>
                    <a:path extrusionOk="0" h="53863" w="57631">
                      <a:moveTo>
                        <a:pt x="28779" y="1"/>
                      </a:moveTo>
                      <a:cubicBezTo>
                        <a:pt x="18416" y="1"/>
                        <a:pt x="8975" y="5945"/>
                        <a:pt x="4499" y="15290"/>
                      </a:cubicBezTo>
                      <a:cubicBezTo>
                        <a:pt x="1" y="24682"/>
                        <a:pt x="1338" y="35838"/>
                        <a:pt x="7904" y="43923"/>
                      </a:cubicBezTo>
                      <a:lnTo>
                        <a:pt x="7934" y="43892"/>
                      </a:lnTo>
                      <a:cubicBezTo>
                        <a:pt x="7934" y="43892"/>
                        <a:pt x="21764" y="45260"/>
                        <a:pt x="28785" y="53862"/>
                      </a:cubicBezTo>
                      <a:cubicBezTo>
                        <a:pt x="28785" y="53862"/>
                        <a:pt x="36098" y="44103"/>
                        <a:pt x="49184" y="44103"/>
                      </a:cubicBezTo>
                      <a:cubicBezTo>
                        <a:pt x="49304" y="44103"/>
                        <a:pt x="49425" y="44103"/>
                        <a:pt x="49546" y="44105"/>
                      </a:cubicBezTo>
                      <a:cubicBezTo>
                        <a:pt x="56202" y="36081"/>
                        <a:pt x="57631" y="24956"/>
                        <a:pt x="53224" y="15533"/>
                      </a:cubicBezTo>
                      <a:cubicBezTo>
                        <a:pt x="48816" y="6080"/>
                        <a:pt x="39363" y="32"/>
                        <a:pt x="28937" y="1"/>
                      </a:cubicBezTo>
                      <a:cubicBezTo>
                        <a:pt x="28885" y="1"/>
                        <a:pt x="28832" y="1"/>
                        <a:pt x="28779" y="1"/>
                      </a:cubicBezTo>
                      <a:close/>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4"/>
                <p:cNvSpPr/>
                <p:nvPr/>
              </p:nvSpPr>
              <p:spPr>
                <a:xfrm>
                  <a:off x="7567834" y="2438483"/>
                  <a:ext cx="1044130" cy="975863"/>
                </a:xfrm>
                <a:custGeom>
                  <a:rect b="b" l="l" r="r" t="t"/>
                  <a:pathLst>
                    <a:path extrusionOk="0" h="53863" w="57631">
                      <a:moveTo>
                        <a:pt x="28779" y="1"/>
                      </a:moveTo>
                      <a:cubicBezTo>
                        <a:pt x="18416" y="1"/>
                        <a:pt x="8975" y="5945"/>
                        <a:pt x="4499" y="15290"/>
                      </a:cubicBezTo>
                      <a:cubicBezTo>
                        <a:pt x="1" y="24682"/>
                        <a:pt x="1338" y="35838"/>
                        <a:pt x="7904" y="43923"/>
                      </a:cubicBezTo>
                      <a:lnTo>
                        <a:pt x="7934" y="43892"/>
                      </a:lnTo>
                      <a:cubicBezTo>
                        <a:pt x="7934" y="43892"/>
                        <a:pt x="21764" y="45260"/>
                        <a:pt x="28785" y="53862"/>
                      </a:cubicBezTo>
                      <a:cubicBezTo>
                        <a:pt x="28785" y="53862"/>
                        <a:pt x="36098" y="44103"/>
                        <a:pt x="49184" y="44103"/>
                      </a:cubicBezTo>
                      <a:cubicBezTo>
                        <a:pt x="49304" y="44103"/>
                        <a:pt x="49425" y="44103"/>
                        <a:pt x="49546" y="44105"/>
                      </a:cubicBezTo>
                      <a:cubicBezTo>
                        <a:pt x="56202" y="36081"/>
                        <a:pt x="57631" y="24956"/>
                        <a:pt x="53224" y="15533"/>
                      </a:cubicBezTo>
                      <a:cubicBezTo>
                        <a:pt x="48816" y="6080"/>
                        <a:pt x="39363" y="32"/>
                        <a:pt x="28937" y="1"/>
                      </a:cubicBezTo>
                      <a:cubicBezTo>
                        <a:pt x="28885" y="1"/>
                        <a:pt x="28832" y="1"/>
                        <a:pt x="28779" y="1"/>
                      </a:cubicBezTo>
                      <a:close/>
                    </a:path>
                  </a:pathLst>
                </a:custGeom>
                <a:solidFill>
                  <a:srgbClr val="61BC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4"/>
                <p:cNvSpPr/>
                <p:nvPr/>
              </p:nvSpPr>
              <p:spPr>
                <a:xfrm>
                  <a:off x="7852550" y="2663720"/>
                  <a:ext cx="478574" cy="1413093"/>
                </a:xfrm>
                <a:custGeom>
                  <a:rect b="b" l="l" r="r" t="t"/>
                  <a:pathLst>
                    <a:path extrusionOk="0" h="77996" w="26415">
                      <a:moveTo>
                        <a:pt x="12645" y="1"/>
                      </a:moveTo>
                      <a:lnTo>
                        <a:pt x="12432" y="18694"/>
                      </a:lnTo>
                      <a:cubicBezTo>
                        <a:pt x="8025" y="12008"/>
                        <a:pt x="1" y="10032"/>
                        <a:pt x="0" y="10031"/>
                      </a:cubicBezTo>
                      <a:lnTo>
                        <a:pt x="0" y="10031"/>
                      </a:lnTo>
                      <a:cubicBezTo>
                        <a:pt x="7082" y="12281"/>
                        <a:pt x="11429" y="18968"/>
                        <a:pt x="12402" y="20640"/>
                      </a:cubicBezTo>
                      <a:lnTo>
                        <a:pt x="12341" y="30275"/>
                      </a:lnTo>
                      <a:cubicBezTo>
                        <a:pt x="7934" y="23680"/>
                        <a:pt x="1" y="21734"/>
                        <a:pt x="0" y="21734"/>
                      </a:cubicBezTo>
                      <a:lnTo>
                        <a:pt x="0" y="21734"/>
                      </a:lnTo>
                      <a:cubicBezTo>
                        <a:pt x="6930" y="23922"/>
                        <a:pt x="11216" y="30336"/>
                        <a:pt x="12341" y="32190"/>
                      </a:cubicBezTo>
                      <a:lnTo>
                        <a:pt x="12250" y="77996"/>
                      </a:lnTo>
                      <a:lnTo>
                        <a:pt x="14225" y="77996"/>
                      </a:lnTo>
                      <a:lnTo>
                        <a:pt x="13921" y="37813"/>
                      </a:lnTo>
                      <a:cubicBezTo>
                        <a:pt x="15441" y="35533"/>
                        <a:pt x="19757" y="29849"/>
                        <a:pt x="26414" y="27813"/>
                      </a:cubicBezTo>
                      <a:lnTo>
                        <a:pt x="26414" y="27813"/>
                      </a:lnTo>
                      <a:cubicBezTo>
                        <a:pt x="26413" y="27813"/>
                        <a:pt x="18511" y="29667"/>
                        <a:pt x="13891" y="35989"/>
                      </a:cubicBezTo>
                      <a:lnTo>
                        <a:pt x="13617" y="26384"/>
                      </a:lnTo>
                      <a:cubicBezTo>
                        <a:pt x="14773" y="24561"/>
                        <a:pt x="19210" y="18086"/>
                        <a:pt x="26414" y="15867"/>
                      </a:cubicBezTo>
                      <a:lnTo>
                        <a:pt x="26414" y="15867"/>
                      </a:lnTo>
                      <a:cubicBezTo>
                        <a:pt x="26413" y="15868"/>
                        <a:pt x="18146" y="17844"/>
                        <a:pt x="13587" y="24500"/>
                      </a:cubicBezTo>
                      <a:lnTo>
                        <a:pt x="13317" y="14919"/>
                      </a:lnTo>
                      <a:lnTo>
                        <a:pt x="13317" y="14919"/>
                      </a:lnTo>
                      <a:cubicBezTo>
                        <a:pt x="13457" y="14670"/>
                        <a:pt x="18123" y="6467"/>
                        <a:pt x="26414" y="3952"/>
                      </a:cubicBezTo>
                      <a:lnTo>
                        <a:pt x="26414" y="3952"/>
                      </a:lnTo>
                      <a:cubicBezTo>
                        <a:pt x="26413" y="3953"/>
                        <a:pt x="17751" y="5989"/>
                        <a:pt x="13253" y="13041"/>
                      </a:cubicBezTo>
                      <a:lnTo>
                        <a:pt x="1264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4"/>
                <p:cNvSpPr/>
                <p:nvPr/>
              </p:nvSpPr>
              <p:spPr>
                <a:xfrm>
                  <a:off x="7852550" y="2663720"/>
                  <a:ext cx="478574" cy="1413093"/>
                </a:xfrm>
                <a:custGeom>
                  <a:rect b="b" l="l" r="r" t="t"/>
                  <a:pathLst>
                    <a:path extrusionOk="0" h="77996" w="26415">
                      <a:moveTo>
                        <a:pt x="12645" y="1"/>
                      </a:moveTo>
                      <a:lnTo>
                        <a:pt x="12432" y="18694"/>
                      </a:lnTo>
                      <a:cubicBezTo>
                        <a:pt x="8025" y="12008"/>
                        <a:pt x="1" y="10032"/>
                        <a:pt x="0" y="10031"/>
                      </a:cubicBezTo>
                      <a:lnTo>
                        <a:pt x="0" y="10031"/>
                      </a:lnTo>
                      <a:cubicBezTo>
                        <a:pt x="7082" y="12281"/>
                        <a:pt x="11429" y="18968"/>
                        <a:pt x="12402" y="20640"/>
                      </a:cubicBezTo>
                      <a:lnTo>
                        <a:pt x="12341" y="30275"/>
                      </a:lnTo>
                      <a:cubicBezTo>
                        <a:pt x="7934" y="23680"/>
                        <a:pt x="1" y="21734"/>
                        <a:pt x="0" y="21734"/>
                      </a:cubicBezTo>
                      <a:lnTo>
                        <a:pt x="0" y="21734"/>
                      </a:lnTo>
                      <a:cubicBezTo>
                        <a:pt x="6930" y="23922"/>
                        <a:pt x="11216" y="30336"/>
                        <a:pt x="12341" y="32190"/>
                      </a:cubicBezTo>
                      <a:lnTo>
                        <a:pt x="12250" y="77996"/>
                      </a:lnTo>
                      <a:lnTo>
                        <a:pt x="14225" y="77996"/>
                      </a:lnTo>
                      <a:lnTo>
                        <a:pt x="13921" y="37813"/>
                      </a:lnTo>
                      <a:cubicBezTo>
                        <a:pt x="15441" y="35533"/>
                        <a:pt x="19757" y="29849"/>
                        <a:pt x="26414" y="27813"/>
                      </a:cubicBezTo>
                      <a:lnTo>
                        <a:pt x="26414" y="27813"/>
                      </a:lnTo>
                      <a:cubicBezTo>
                        <a:pt x="26413" y="27813"/>
                        <a:pt x="18511" y="29667"/>
                        <a:pt x="13891" y="35989"/>
                      </a:cubicBezTo>
                      <a:lnTo>
                        <a:pt x="13617" y="26384"/>
                      </a:lnTo>
                      <a:cubicBezTo>
                        <a:pt x="14773" y="24561"/>
                        <a:pt x="19210" y="18086"/>
                        <a:pt x="26414" y="15867"/>
                      </a:cubicBezTo>
                      <a:lnTo>
                        <a:pt x="26414" y="15867"/>
                      </a:lnTo>
                      <a:cubicBezTo>
                        <a:pt x="26413" y="15868"/>
                        <a:pt x="18146" y="17844"/>
                        <a:pt x="13587" y="24500"/>
                      </a:cubicBezTo>
                      <a:lnTo>
                        <a:pt x="13317" y="14919"/>
                      </a:lnTo>
                      <a:lnTo>
                        <a:pt x="13317" y="14919"/>
                      </a:lnTo>
                      <a:cubicBezTo>
                        <a:pt x="13457" y="14670"/>
                        <a:pt x="18123" y="6467"/>
                        <a:pt x="26414" y="3952"/>
                      </a:cubicBezTo>
                      <a:lnTo>
                        <a:pt x="26414" y="3952"/>
                      </a:lnTo>
                      <a:cubicBezTo>
                        <a:pt x="26413" y="3953"/>
                        <a:pt x="17751" y="5989"/>
                        <a:pt x="13253" y="13041"/>
                      </a:cubicBezTo>
                      <a:lnTo>
                        <a:pt x="1264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4"/>
                <p:cNvSpPr/>
                <p:nvPr/>
              </p:nvSpPr>
              <p:spPr>
                <a:xfrm>
                  <a:off x="7094242" y="2122405"/>
                  <a:ext cx="247829" cy="248373"/>
                </a:xfrm>
                <a:custGeom>
                  <a:rect b="b" l="l" r="r" t="t"/>
                  <a:pathLst>
                    <a:path extrusionOk="0" fill="none" h="13709" w="13679">
                      <a:moveTo>
                        <a:pt x="13678" y="0"/>
                      </a:moveTo>
                      <a:lnTo>
                        <a:pt x="0" y="13708"/>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4"/>
                <p:cNvSpPr/>
                <p:nvPr/>
              </p:nvSpPr>
              <p:spPr>
                <a:xfrm>
                  <a:off x="7059547" y="2336609"/>
                  <a:ext cx="68303" cy="68321"/>
                </a:xfrm>
                <a:custGeom>
                  <a:rect b="b" l="l" r="r" t="t"/>
                  <a:pathLst>
                    <a:path extrusionOk="0" h="3771" w="3770">
                      <a:moveTo>
                        <a:pt x="1581" y="1"/>
                      </a:moveTo>
                      <a:lnTo>
                        <a:pt x="0" y="3770"/>
                      </a:lnTo>
                      <a:lnTo>
                        <a:pt x="3769" y="2189"/>
                      </a:lnTo>
                      <a:lnTo>
                        <a:pt x="2067" y="1734"/>
                      </a:lnTo>
                      <a:lnTo>
                        <a:pt x="158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4"/>
                <p:cNvSpPr/>
                <p:nvPr/>
              </p:nvSpPr>
              <p:spPr>
                <a:xfrm>
                  <a:off x="7353069" y="2171957"/>
                  <a:ext cx="118960" cy="204329"/>
                </a:xfrm>
                <a:custGeom>
                  <a:rect b="b" l="l" r="r" t="t"/>
                  <a:pathLst>
                    <a:path extrusionOk="0" fill="none" h="11278" w="6566">
                      <a:moveTo>
                        <a:pt x="6566" y="1"/>
                      </a:moveTo>
                      <a:lnTo>
                        <a:pt x="0" y="11277"/>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4"/>
                <p:cNvSpPr/>
                <p:nvPr/>
              </p:nvSpPr>
              <p:spPr>
                <a:xfrm>
                  <a:off x="7328828" y="2345432"/>
                  <a:ext cx="58393" cy="73249"/>
                </a:xfrm>
                <a:custGeom>
                  <a:rect b="b" l="l" r="r" t="t"/>
                  <a:pathLst>
                    <a:path extrusionOk="0" h="4043" w="3223">
                      <a:moveTo>
                        <a:pt x="548" y="0"/>
                      </a:moveTo>
                      <a:lnTo>
                        <a:pt x="1" y="4043"/>
                      </a:lnTo>
                      <a:lnTo>
                        <a:pt x="3223" y="1550"/>
                      </a:lnTo>
                      <a:lnTo>
                        <a:pt x="1460" y="1550"/>
                      </a:lnTo>
                      <a:lnTo>
                        <a:pt x="548"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6625597" y="1893853"/>
                  <a:ext cx="770447" cy="480784"/>
                </a:xfrm>
                <a:custGeom>
                  <a:rect b="b" l="l" r="r" t="t"/>
                  <a:pathLst>
                    <a:path extrusionOk="0" fill="none" h="26537" w="42525">
                      <a:moveTo>
                        <a:pt x="42524" y="1"/>
                      </a:moveTo>
                      <a:lnTo>
                        <a:pt x="1" y="26536"/>
                      </a:lnTo>
                    </a:path>
                  </a:pathLst>
                </a:custGeom>
                <a:no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4"/>
                <p:cNvSpPr/>
                <p:nvPr/>
              </p:nvSpPr>
              <p:spPr>
                <a:xfrm>
                  <a:off x="6584851" y="2340468"/>
                  <a:ext cx="72706" cy="60041"/>
                </a:xfrm>
                <a:custGeom>
                  <a:rect b="b" l="l" r="r" t="t"/>
                  <a:pathLst>
                    <a:path extrusionOk="0" h="3314" w="4013">
                      <a:moveTo>
                        <a:pt x="2371" y="1"/>
                      </a:moveTo>
                      <a:lnTo>
                        <a:pt x="0" y="3314"/>
                      </a:lnTo>
                      <a:lnTo>
                        <a:pt x="0" y="3314"/>
                      </a:lnTo>
                      <a:lnTo>
                        <a:pt x="4013" y="2615"/>
                      </a:lnTo>
                      <a:lnTo>
                        <a:pt x="2432" y="1794"/>
                      </a:lnTo>
                      <a:lnTo>
                        <a:pt x="237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4"/>
                <p:cNvSpPr/>
                <p:nvPr/>
              </p:nvSpPr>
              <p:spPr>
                <a:xfrm>
                  <a:off x="7424651" y="1543968"/>
                  <a:ext cx="489589" cy="448318"/>
                </a:xfrm>
                <a:custGeom>
                  <a:rect b="b" l="l" r="r" t="t"/>
                  <a:pathLst>
                    <a:path extrusionOk="0" h="24745" w="27023">
                      <a:moveTo>
                        <a:pt x="13505" y="1"/>
                      </a:moveTo>
                      <a:cubicBezTo>
                        <a:pt x="12680" y="1"/>
                        <a:pt x="11843" y="83"/>
                        <a:pt x="11004" y="255"/>
                      </a:cubicBezTo>
                      <a:cubicBezTo>
                        <a:pt x="4317" y="1653"/>
                        <a:pt x="1" y="8219"/>
                        <a:pt x="1399" y="14906"/>
                      </a:cubicBezTo>
                      <a:cubicBezTo>
                        <a:pt x="2619" y="20739"/>
                        <a:pt x="7747" y="24745"/>
                        <a:pt x="13475" y="24745"/>
                      </a:cubicBezTo>
                      <a:cubicBezTo>
                        <a:pt x="14314" y="24745"/>
                        <a:pt x="15165" y="24659"/>
                        <a:pt x="16019" y="24480"/>
                      </a:cubicBezTo>
                      <a:cubicBezTo>
                        <a:pt x="22706" y="23112"/>
                        <a:pt x="27023" y="16547"/>
                        <a:pt x="25624" y="9860"/>
                      </a:cubicBezTo>
                      <a:cubicBezTo>
                        <a:pt x="24402" y="4012"/>
                        <a:pt x="19250" y="1"/>
                        <a:pt x="13505" y="1"/>
                      </a:cubicBezTo>
                      <a:close/>
                    </a:path>
                  </a:pathLst>
                </a:custGeom>
                <a:solidFill>
                  <a:srgbClr val="F3AC3D"/>
                </a:solidFill>
                <a:ln cap="flat" cmpd="sng" w="912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7669708" y="1378410"/>
                  <a:ext cx="18" cy="107401"/>
                </a:xfrm>
                <a:custGeom>
                  <a:rect b="b" l="l" r="r" t="t"/>
                  <a:pathLst>
                    <a:path extrusionOk="0" fill="none" h="5928" w="1">
                      <a:moveTo>
                        <a:pt x="1" y="1"/>
                      </a:moveTo>
                      <a:lnTo>
                        <a:pt x="1" y="5928"/>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7669708" y="2050805"/>
                  <a:ext cx="18" cy="107962"/>
                </a:xfrm>
                <a:custGeom>
                  <a:rect b="b" l="l" r="r" t="t"/>
                  <a:pathLst>
                    <a:path extrusionOk="0" fill="none" h="5959" w="1">
                      <a:moveTo>
                        <a:pt x="1" y="1"/>
                      </a:moveTo>
                      <a:lnTo>
                        <a:pt x="1" y="5958"/>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7951671" y="1768299"/>
                  <a:ext cx="107944" cy="18"/>
                </a:xfrm>
                <a:custGeom>
                  <a:rect b="b" l="l" r="r" t="t"/>
                  <a:pathLst>
                    <a:path extrusionOk="0" fill="none" h="1" w="5958">
                      <a:moveTo>
                        <a:pt x="5958" y="1"/>
                      </a:moveTo>
                      <a:lnTo>
                        <a:pt x="0" y="1"/>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7279276" y="1768299"/>
                  <a:ext cx="107944" cy="18"/>
                </a:xfrm>
                <a:custGeom>
                  <a:rect b="b" l="l" r="r" t="t"/>
                  <a:pathLst>
                    <a:path extrusionOk="0" fill="none" h="1" w="5958">
                      <a:moveTo>
                        <a:pt x="5958" y="1"/>
                      </a:moveTo>
                      <a:lnTo>
                        <a:pt x="0" y="1"/>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4"/>
                <p:cNvSpPr/>
                <p:nvPr/>
              </p:nvSpPr>
              <p:spPr>
                <a:xfrm>
                  <a:off x="7869073" y="1492949"/>
                  <a:ext cx="76003" cy="76021"/>
                </a:xfrm>
                <a:custGeom>
                  <a:rect b="b" l="l" r="r" t="t"/>
                  <a:pathLst>
                    <a:path extrusionOk="0" fill="none" h="4196" w="4195">
                      <a:moveTo>
                        <a:pt x="4195" y="1"/>
                      </a:moveTo>
                      <a:lnTo>
                        <a:pt x="0" y="4196"/>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4"/>
                <p:cNvSpPr/>
                <p:nvPr/>
              </p:nvSpPr>
              <p:spPr>
                <a:xfrm>
                  <a:off x="7393815" y="1968207"/>
                  <a:ext cx="76021" cy="76003"/>
                </a:xfrm>
                <a:custGeom>
                  <a:rect b="b" l="l" r="r" t="t"/>
                  <a:pathLst>
                    <a:path extrusionOk="0" fill="none" h="4195" w="4196">
                      <a:moveTo>
                        <a:pt x="4195" y="0"/>
                      </a:moveTo>
                      <a:lnTo>
                        <a:pt x="1" y="4195"/>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4"/>
                <p:cNvSpPr/>
                <p:nvPr/>
              </p:nvSpPr>
              <p:spPr>
                <a:xfrm>
                  <a:off x="7393815" y="1492949"/>
                  <a:ext cx="76021" cy="76021"/>
                </a:xfrm>
                <a:custGeom>
                  <a:rect b="b" l="l" r="r" t="t"/>
                  <a:pathLst>
                    <a:path extrusionOk="0" fill="none" h="4196" w="4196">
                      <a:moveTo>
                        <a:pt x="1" y="1"/>
                      </a:moveTo>
                      <a:lnTo>
                        <a:pt x="4195" y="4196"/>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4"/>
                <p:cNvSpPr/>
                <p:nvPr/>
              </p:nvSpPr>
              <p:spPr>
                <a:xfrm>
                  <a:off x="7869073" y="1968207"/>
                  <a:ext cx="76003" cy="76003"/>
                </a:xfrm>
                <a:custGeom>
                  <a:rect b="b" l="l" r="r" t="t"/>
                  <a:pathLst>
                    <a:path extrusionOk="0" fill="none" h="4195" w="4195">
                      <a:moveTo>
                        <a:pt x="0" y="0"/>
                      </a:moveTo>
                      <a:lnTo>
                        <a:pt x="4195" y="4195"/>
                      </a:lnTo>
                    </a:path>
                  </a:pathLst>
                </a:custGeom>
                <a:noFill/>
                <a:ln cap="flat" cmpd="sng" w="9875">
                  <a:solidFill>
                    <a:srgbClr val="000000"/>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4"/>
                <p:cNvSpPr/>
                <p:nvPr/>
              </p:nvSpPr>
              <p:spPr>
                <a:xfrm>
                  <a:off x="4960291" y="3336676"/>
                  <a:ext cx="2864739" cy="736839"/>
                </a:xfrm>
                <a:custGeom>
                  <a:rect b="b" l="l" r="r" t="t"/>
                  <a:pathLst>
                    <a:path extrusionOk="0" h="40670" w="158120">
                      <a:moveTo>
                        <a:pt x="1" y="0"/>
                      </a:moveTo>
                      <a:lnTo>
                        <a:pt x="1" y="40670"/>
                      </a:lnTo>
                      <a:lnTo>
                        <a:pt x="158119" y="40670"/>
                      </a:lnTo>
                      <a:lnTo>
                        <a:pt x="158119" y="0"/>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4"/>
                <p:cNvSpPr/>
                <p:nvPr/>
              </p:nvSpPr>
              <p:spPr>
                <a:xfrm>
                  <a:off x="4960291" y="3336676"/>
                  <a:ext cx="2864739" cy="131080"/>
                </a:xfrm>
                <a:custGeom>
                  <a:rect b="b" l="l" r="r" t="t"/>
                  <a:pathLst>
                    <a:path extrusionOk="0" h="7235" w="158120">
                      <a:moveTo>
                        <a:pt x="1" y="0"/>
                      </a:moveTo>
                      <a:lnTo>
                        <a:pt x="1" y="7234"/>
                      </a:lnTo>
                      <a:lnTo>
                        <a:pt x="158119" y="7234"/>
                      </a:lnTo>
                      <a:lnTo>
                        <a:pt x="15811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4"/>
                <p:cNvSpPr/>
                <p:nvPr/>
              </p:nvSpPr>
              <p:spPr>
                <a:xfrm>
                  <a:off x="4960291" y="3336676"/>
                  <a:ext cx="2864739" cy="736839"/>
                </a:xfrm>
                <a:custGeom>
                  <a:rect b="b" l="l" r="r" t="t"/>
                  <a:pathLst>
                    <a:path extrusionOk="0" fill="none" h="40670" w="158120">
                      <a:moveTo>
                        <a:pt x="1" y="0"/>
                      </a:moveTo>
                      <a:lnTo>
                        <a:pt x="158119" y="0"/>
                      </a:lnTo>
                      <a:lnTo>
                        <a:pt x="158119" y="40670"/>
                      </a:lnTo>
                      <a:lnTo>
                        <a:pt x="1" y="40670"/>
                      </a:lnTo>
                      <a:close/>
                    </a:path>
                  </a:pathLst>
                </a:custGeom>
                <a:noFill/>
                <a:ln cap="rnd" cmpd="sng" w="98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4"/>
                <p:cNvSpPr/>
                <p:nvPr/>
              </p:nvSpPr>
              <p:spPr>
                <a:xfrm>
                  <a:off x="4931103" y="3336676"/>
                  <a:ext cx="2923657" cy="33608"/>
                </a:xfrm>
                <a:custGeom>
                  <a:rect b="b" l="l" r="r" t="t"/>
                  <a:pathLst>
                    <a:path extrusionOk="0" h="1855" w="161372">
                      <a:moveTo>
                        <a:pt x="1" y="0"/>
                      </a:moveTo>
                      <a:lnTo>
                        <a:pt x="1" y="1854"/>
                      </a:lnTo>
                      <a:lnTo>
                        <a:pt x="161372" y="1854"/>
                      </a:lnTo>
                      <a:lnTo>
                        <a:pt x="161372"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4"/>
                <p:cNvSpPr/>
                <p:nvPr/>
              </p:nvSpPr>
              <p:spPr>
                <a:xfrm>
                  <a:off x="4899724" y="2490807"/>
                  <a:ext cx="2962755" cy="846431"/>
                </a:xfrm>
                <a:custGeom>
                  <a:rect b="b" l="l" r="r" t="t"/>
                  <a:pathLst>
                    <a:path extrusionOk="0" h="46719" w="163530">
                      <a:moveTo>
                        <a:pt x="13618" y="1"/>
                      </a:moveTo>
                      <a:lnTo>
                        <a:pt x="0" y="46719"/>
                      </a:lnTo>
                      <a:lnTo>
                        <a:pt x="163529" y="46719"/>
                      </a:lnTo>
                      <a:lnTo>
                        <a:pt x="149882" y="1"/>
                      </a:lnTo>
                      <a:close/>
                    </a:path>
                  </a:pathLst>
                </a:custGeom>
                <a:solidFill>
                  <a:srgbClr val="000000"/>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4"/>
                <p:cNvSpPr/>
                <p:nvPr/>
              </p:nvSpPr>
              <p:spPr>
                <a:xfrm>
                  <a:off x="5049519" y="2574509"/>
                  <a:ext cx="560610" cy="628913"/>
                </a:xfrm>
                <a:custGeom>
                  <a:rect b="b" l="l" r="r" t="t"/>
                  <a:pathLst>
                    <a:path extrusionOk="0" h="34713" w="30943">
                      <a:moveTo>
                        <a:pt x="9362" y="1"/>
                      </a:moveTo>
                      <a:lnTo>
                        <a:pt x="0" y="34713"/>
                      </a:lnTo>
                      <a:lnTo>
                        <a:pt x="24590" y="34713"/>
                      </a:lnTo>
                      <a:lnTo>
                        <a:pt x="30943" y="92"/>
                      </a:lnTo>
                      <a:lnTo>
                        <a:pt x="9362" y="1"/>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4"/>
                <p:cNvSpPr/>
                <p:nvPr/>
              </p:nvSpPr>
              <p:spPr>
                <a:xfrm>
                  <a:off x="5159656" y="2576176"/>
                  <a:ext cx="155865" cy="626141"/>
                </a:xfrm>
                <a:custGeom>
                  <a:rect b="b" l="l" r="r" t="t"/>
                  <a:pathLst>
                    <a:path extrusionOk="0" h="34560" w="8603">
                      <a:moveTo>
                        <a:pt x="8602" y="0"/>
                      </a:moveTo>
                      <a:lnTo>
                        <a:pt x="0"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4"/>
                <p:cNvSpPr/>
                <p:nvPr/>
              </p:nvSpPr>
              <p:spPr>
                <a:xfrm>
                  <a:off x="5159656" y="2576176"/>
                  <a:ext cx="155865" cy="626141"/>
                </a:xfrm>
                <a:custGeom>
                  <a:rect b="b" l="l" r="r" t="t"/>
                  <a:pathLst>
                    <a:path extrusionOk="0" fill="none" h="34560" w="8603">
                      <a:moveTo>
                        <a:pt x="8602" y="0"/>
                      </a:moveTo>
                      <a:lnTo>
                        <a:pt x="0"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4"/>
                <p:cNvSpPr/>
                <p:nvPr/>
              </p:nvSpPr>
              <p:spPr>
                <a:xfrm>
                  <a:off x="5274738" y="2576176"/>
                  <a:ext cx="141552" cy="626141"/>
                </a:xfrm>
                <a:custGeom>
                  <a:rect b="b" l="l" r="r" t="t"/>
                  <a:pathLst>
                    <a:path extrusionOk="0" h="34560" w="7813">
                      <a:moveTo>
                        <a:pt x="7813" y="0"/>
                      </a:moveTo>
                      <a:lnTo>
                        <a:pt x="1"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4"/>
                <p:cNvSpPr/>
                <p:nvPr/>
              </p:nvSpPr>
              <p:spPr>
                <a:xfrm>
                  <a:off x="5274738" y="2576176"/>
                  <a:ext cx="141552" cy="626141"/>
                </a:xfrm>
                <a:custGeom>
                  <a:rect b="b" l="l" r="r" t="t"/>
                  <a:pathLst>
                    <a:path extrusionOk="0" fill="none" h="34560" w="7813">
                      <a:moveTo>
                        <a:pt x="7813" y="0"/>
                      </a:moveTo>
                      <a:lnTo>
                        <a:pt x="1"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
                <p:cNvSpPr/>
                <p:nvPr/>
              </p:nvSpPr>
              <p:spPr>
                <a:xfrm>
                  <a:off x="5389838" y="2576720"/>
                  <a:ext cx="127239" cy="625597"/>
                </a:xfrm>
                <a:custGeom>
                  <a:rect b="b" l="l" r="r" t="t"/>
                  <a:pathLst>
                    <a:path extrusionOk="0" h="34530" w="7023">
                      <a:moveTo>
                        <a:pt x="7022" y="0"/>
                      </a:moveTo>
                      <a:lnTo>
                        <a:pt x="1" y="3453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4"/>
                <p:cNvSpPr/>
                <p:nvPr/>
              </p:nvSpPr>
              <p:spPr>
                <a:xfrm>
                  <a:off x="5389838" y="2576720"/>
                  <a:ext cx="127239" cy="625597"/>
                </a:xfrm>
                <a:custGeom>
                  <a:rect b="b" l="l" r="r" t="t"/>
                  <a:pathLst>
                    <a:path extrusionOk="0" fill="none" h="34530" w="7023">
                      <a:moveTo>
                        <a:pt x="7022" y="0"/>
                      </a:moveTo>
                      <a:lnTo>
                        <a:pt x="1" y="3453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4"/>
                <p:cNvSpPr/>
                <p:nvPr/>
              </p:nvSpPr>
              <p:spPr>
                <a:xfrm>
                  <a:off x="5195999" y="2662071"/>
                  <a:ext cx="400922" cy="1123"/>
                </a:xfrm>
                <a:custGeom>
                  <a:rect b="b" l="l" r="r" t="t"/>
                  <a:pathLst>
                    <a:path extrusionOk="0" h="62" w="22129">
                      <a:moveTo>
                        <a:pt x="0" y="1"/>
                      </a:moveTo>
                      <a:lnTo>
                        <a:pt x="22128"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4"/>
                <p:cNvSpPr/>
                <p:nvPr/>
              </p:nvSpPr>
              <p:spPr>
                <a:xfrm>
                  <a:off x="5195999" y="2662071"/>
                  <a:ext cx="400922" cy="1123"/>
                </a:xfrm>
                <a:custGeom>
                  <a:rect b="b" l="l" r="r" t="t"/>
                  <a:pathLst>
                    <a:path extrusionOk="0" fill="none" h="62" w="22129">
                      <a:moveTo>
                        <a:pt x="0" y="1"/>
                      </a:moveTo>
                      <a:lnTo>
                        <a:pt x="22128"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4"/>
                <p:cNvSpPr/>
                <p:nvPr/>
              </p:nvSpPr>
              <p:spPr>
                <a:xfrm>
                  <a:off x="5169566" y="2761754"/>
                  <a:ext cx="409184" cy="1123"/>
                </a:xfrm>
                <a:custGeom>
                  <a:rect b="b" l="l" r="r" t="t"/>
                  <a:pathLst>
                    <a:path extrusionOk="0" h="62" w="22585">
                      <a:moveTo>
                        <a:pt x="0" y="0"/>
                      </a:moveTo>
                      <a:lnTo>
                        <a:pt x="22584"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4"/>
                <p:cNvSpPr/>
                <p:nvPr/>
              </p:nvSpPr>
              <p:spPr>
                <a:xfrm>
                  <a:off x="5169566" y="2761754"/>
                  <a:ext cx="409184" cy="1123"/>
                </a:xfrm>
                <a:custGeom>
                  <a:rect b="b" l="l" r="r" t="t"/>
                  <a:pathLst>
                    <a:path extrusionOk="0" fill="none" h="62" w="22585">
                      <a:moveTo>
                        <a:pt x="0" y="0"/>
                      </a:moveTo>
                      <a:lnTo>
                        <a:pt x="22584"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4"/>
                <p:cNvSpPr/>
                <p:nvPr/>
              </p:nvSpPr>
              <p:spPr>
                <a:xfrm>
                  <a:off x="5140922" y="2866382"/>
                  <a:ext cx="419094" cy="562"/>
                </a:xfrm>
                <a:custGeom>
                  <a:rect b="b" l="l" r="r" t="t"/>
                  <a:pathLst>
                    <a:path extrusionOk="0" h="31" w="23132">
                      <a:moveTo>
                        <a:pt x="1" y="1"/>
                      </a:moveTo>
                      <a:lnTo>
                        <a:pt x="23132"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4"/>
                <p:cNvSpPr/>
                <p:nvPr/>
              </p:nvSpPr>
              <p:spPr>
                <a:xfrm>
                  <a:off x="5140922" y="2866382"/>
                  <a:ext cx="419094" cy="562"/>
                </a:xfrm>
                <a:custGeom>
                  <a:rect b="b" l="l" r="r" t="t"/>
                  <a:pathLst>
                    <a:path extrusionOk="0" fill="none" h="31" w="23132">
                      <a:moveTo>
                        <a:pt x="1" y="1"/>
                      </a:moveTo>
                      <a:lnTo>
                        <a:pt x="23132"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4"/>
                <p:cNvSpPr/>
                <p:nvPr/>
              </p:nvSpPr>
              <p:spPr>
                <a:xfrm>
                  <a:off x="5111735" y="2974870"/>
                  <a:ext cx="427917" cy="1123"/>
                </a:xfrm>
                <a:custGeom>
                  <a:rect b="b" l="l" r="r" t="t"/>
                  <a:pathLst>
                    <a:path extrusionOk="0" h="62" w="23619">
                      <a:moveTo>
                        <a:pt x="1" y="0"/>
                      </a:moveTo>
                      <a:lnTo>
                        <a:pt x="23618"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4"/>
                <p:cNvSpPr/>
                <p:nvPr/>
              </p:nvSpPr>
              <p:spPr>
                <a:xfrm>
                  <a:off x="5111735" y="2974870"/>
                  <a:ext cx="427917" cy="1123"/>
                </a:xfrm>
                <a:custGeom>
                  <a:rect b="b" l="l" r="r" t="t"/>
                  <a:pathLst>
                    <a:path extrusionOk="0" fill="none" h="62" w="23619">
                      <a:moveTo>
                        <a:pt x="1" y="0"/>
                      </a:moveTo>
                      <a:lnTo>
                        <a:pt x="23618"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4"/>
                <p:cNvSpPr/>
                <p:nvPr/>
              </p:nvSpPr>
              <p:spPr>
                <a:xfrm>
                  <a:off x="5080899" y="3089409"/>
                  <a:ext cx="438371" cy="18"/>
                </a:xfrm>
                <a:custGeom>
                  <a:rect b="b" l="l" r="r" t="t"/>
                  <a:pathLst>
                    <a:path extrusionOk="0" h="1" w="24196">
                      <a:moveTo>
                        <a:pt x="1" y="1"/>
                      </a:moveTo>
                      <a:lnTo>
                        <a:pt x="24196" y="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4"/>
                <p:cNvSpPr/>
                <p:nvPr/>
              </p:nvSpPr>
              <p:spPr>
                <a:xfrm>
                  <a:off x="5080899" y="3089409"/>
                  <a:ext cx="438371" cy="18"/>
                </a:xfrm>
                <a:custGeom>
                  <a:rect b="b" l="l" r="r" t="t"/>
                  <a:pathLst>
                    <a:path extrusionOk="0" fill="none" h="1" w="24196">
                      <a:moveTo>
                        <a:pt x="1" y="1"/>
                      </a:moveTo>
                      <a:lnTo>
                        <a:pt x="24196" y="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4"/>
                <p:cNvSpPr/>
                <p:nvPr/>
              </p:nvSpPr>
              <p:spPr>
                <a:xfrm>
                  <a:off x="5573224" y="2576720"/>
                  <a:ext cx="493992" cy="626702"/>
                </a:xfrm>
                <a:custGeom>
                  <a:rect b="b" l="l" r="r" t="t"/>
                  <a:pathLst>
                    <a:path extrusionOk="0" h="34591" w="27266">
                      <a:moveTo>
                        <a:pt x="5806" y="0"/>
                      </a:moveTo>
                      <a:lnTo>
                        <a:pt x="0" y="34591"/>
                      </a:lnTo>
                      <a:lnTo>
                        <a:pt x="24408" y="34591"/>
                      </a:lnTo>
                      <a:lnTo>
                        <a:pt x="27265" y="92"/>
                      </a:lnTo>
                      <a:lnTo>
                        <a:pt x="5806" y="0"/>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4"/>
                <p:cNvSpPr/>
                <p:nvPr/>
              </p:nvSpPr>
              <p:spPr>
                <a:xfrm>
                  <a:off x="5682255" y="2577825"/>
                  <a:ext cx="91983" cy="624492"/>
                </a:xfrm>
                <a:custGeom>
                  <a:rect b="b" l="l" r="r" t="t"/>
                  <a:pathLst>
                    <a:path extrusionOk="0" h="34469" w="5077">
                      <a:moveTo>
                        <a:pt x="5077" y="0"/>
                      </a:moveTo>
                      <a:lnTo>
                        <a:pt x="1" y="3446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4"/>
                <p:cNvSpPr/>
                <p:nvPr/>
              </p:nvSpPr>
              <p:spPr>
                <a:xfrm>
                  <a:off x="5682255" y="2577825"/>
                  <a:ext cx="91983" cy="624492"/>
                </a:xfrm>
                <a:custGeom>
                  <a:rect b="b" l="l" r="r" t="t"/>
                  <a:pathLst>
                    <a:path extrusionOk="0" fill="none" h="34469" w="5077">
                      <a:moveTo>
                        <a:pt x="5077" y="0"/>
                      </a:moveTo>
                      <a:lnTo>
                        <a:pt x="1" y="3446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4"/>
                <p:cNvSpPr/>
                <p:nvPr/>
              </p:nvSpPr>
              <p:spPr>
                <a:xfrm>
                  <a:off x="5796812" y="2578368"/>
                  <a:ext cx="77652" cy="623949"/>
                </a:xfrm>
                <a:custGeom>
                  <a:rect b="b" l="l" r="r" t="t"/>
                  <a:pathLst>
                    <a:path extrusionOk="0" h="34439" w="4286">
                      <a:moveTo>
                        <a:pt x="4286" y="1"/>
                      </a:moveTo>
                      <a:lnTo>
                        <a:pt x="0" y="3443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4"/>
                <p:cNvSpPr/>
                <p:nvPr/>
              </p:nvSpPr>
              <p:spPr>
                <a:xfrm>
                  <a:off x="5796812" y="2578368"/>
                  <a:ext cx="77652" cy="623949"/>
                </a:xfrm>
                <a:custGeom>
                  <a:rect b="b" l="l" r="r" t="t"/>
                  <a:pathLst>
                    <a:path extrusionOk="0" fill="none" h="34439" w="4286">
                      <a:moveTo>
                        <a:pt x="4286" y="1"/>
                      </a:moveTo>
                      <a:lnTo>
                        <a:pt x="0" y="3443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4"/>
                <p:cNvSpPr/>
                <p:nvPr/>
              </p:nvSpPr>
              <p:spPr>
                <a:xfrm>
                  <a:off x="5910789" y="2578930"/>
                  <a:ext cx="63900" cy="623387"/>
                </a:xfrm>
                <a:custGeom>
                  <a:rect b="b" l="l" r="r" t="t"/>
                  <a:pathLst>
                    <a:path extrusionOk="0" h="34408" w="3527">
                      <a:moveTo>
                        <a:pt x="3527" y="0"/>
                      </a:moveTo>
                      <a:lnTo>
                        <a:pt x="1" y="34408"/>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4"/>
                <p:cNvSpPr/>
                <p:nvPr/>
              </p:nvSpPr>
              <p:spPr>
                <a:xfrm>
                  <a:off x="5910789" y="2578930"/>
                  <a:ext cx="63900" cy="623387"/>
                </a:xfrm>
                <a:custGeom>
                  <a:rect b="b" l="l" r="r" t="t"/>
                  <a:pathLst>
                    <a:path extrusionOk="0" fill="none" h="34408" w="3527">
                      <a:moveTo>
                        <a:pt x="3527" y="0"/>
                      </a:moveTo>
                      <a:lnTo>
                        <a:pt x="1" y="34408"/>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4"/>
                <p:cNvSpPr/>
                <p:nvPr/>
              </p:nvSpPr>
              <p:spPr>
                <a:xfrm>
                  <a:off x="5664645" y="2663720"/>
                  <a:ext cx="398168" cy="1123"/>
                </a:xfrm>
                <a:custGeom>
                  <a:rect b="b" l="l" r="r" t="t"/>
                  <a:pathLst>
                    <a:path extrusionOk="0" h="62" w="21977">
                      <a:moveTo>
                        <a:pt x="0" y="1"/>
                      </a:moveTo>
                      <a:lnTo>
                        <a:pt x="21976"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4"/>
                <p:cNvSpPr/>
                <p:nvPr/>
              </p:nvSpPr>
              <p:spPr>
                <a:xfrm>
                  <a:off x="5664645" y="2663720"/>
                  <a:ext cx="398168" cy="1123"/>
                </a:xfrm>
                <a:custGeom>
                  <a:rect b="b" l="l" r="r" t="t"/>
                  <a:pathLst>
                    <a:path extrusionOk="0" fill="none" h="62" w="21977">
                      <a:moveTo>
                        <a:pt x="0" y="1"/>
                      </a:moveTo>
                      <a:lnTo>
                        <a:pt x="21976"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4"/>
                <p:cNvSpPr/>
                <p:nvPr/>
              </p:nvSpPr>
              <p:spPr>
                <a:xfrm>
                  <a:off x="5647560" y="2763403"/>
                  <a:ext cx="406992" cy="1123"/>
                </a:xfrm>
                <a:custGeom>
                  <a:rect b="b" l="l" r="r" t="t"/>
                  <a:pathLst>
                    <a:path extrusionOk="0" h="62" w="22464">
                      <a:moveTo>
                        <a:pt x="1" y="1"/>
                      </a:moveTo>
                      <a:lnTo>
                        <a:pt x="22463"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4"/>
                <p:cNvSpPr/>
                <p:nvPr/>
              </p:nvSpPr>
              <p:spPr>
                <a:xfrm>
                  <a:off x="5647560" y="2763403"/>
                  <a:ext cx="406992" cy="1123"/>
                </a:xfrm>
                <a:custGeom>
                  <a:rect b="b" l="l" r="r" t="t"/>
                  <a:pathLst>
                    <a:path extrusionOk="0" fill="none" h="62" w="22464">
                      <a:moveTo>
                        <a:pt x="1" y="1"/>
                      </a:moveTo>
                      <a:lnTo>
                        <a:pt x="22463"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4"/>
                <p:cNvSpPr/>
                <p:nvPr/>
              </p:nvSpPr>
              <p:spPr>
                <a:xfrm>
                  <a:off x="5630493" y="2866926"/>
                  <a:ext cx="415797" cy="1123"/>
                </a:xfrm>
                <a:custGeom>
                  <a:rect b="b" l="l" r="r" t="t"/>
                  <a:pathLst>
                    <a:path extrusionOk="0" h="62" w="22950">
                      <a:moveTo>
                        <a:pt x="1" y="1"/>
                      </a:moveTo>
                      <a:lnTo>
                        <a:pt x="22949"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4"/>
                <p:cNvSpPr/>
                <p:nvPr/>
              </p:nvSpPr>
              <p:spPr>
                <a:xfrm>
                  <a:off x="5630493" y="2866926"/>
                  <a:ext cx="415797" cy="1123"/>
                </a:xfrm>
                <a:custGeom>
                  <a:rect b="b" l="l" r="r" t="t"/>
                  <a:pathLst>
                    <a:path extrusionOk="0" fill="none" h="62" w="22950">
                      <a:moveTo>
                        <a:pt x="1" y="1"/>
                      </a:moveTo>
                      <a:lnTo>
                        <a:pt x="22949"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4"/>
                <p:cNvSpPr/>
                <p:nvPr/>
              </p:nvSpPr>
              <p:spPr>
                <a:xfrm>
                  <a:off x="5611778" y="2975975"/>
                  <a:ext cx="425689" cy="562"/>
                </a:xfrm>
                <a:custGeom>
                  <a:rect b="b" l="l" r="r" t="t"/>
                  <a:pathLst>
                    <a:path extrusionOk="0" h="31" w="23496">
                      <a:moveTo>
                        <a:pt x="0" y="0"/>
                      </a:moveTo>
                      <a:lnTo>
                        <a:pt x="23496"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4"/>
                <p:cNvSpPr/>
                <p:nvPr/>
              </p:nvSpPr>
              <p:spPr>
                <a:xfrm>
                  <a:off x="5611778" y="2975975"/>
                  <a:ext cx="425689" cy="562"/>
                </a:xfrm>
                <a:custGeom>
                  <a:rect b="b" l="l" r="r" t="t"/>
                  <a:pathLst>
                    <a:path extrusionOk="0" fill="none" h="31" w="23496">
                      <a:moveTo>
                        <a:pt x="0" y="0"/>
                      </a:moveTo>
                      <a:lnTo>
                        <a:pt x="23496"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4"/>
                <p:cNvSpPr/>
                <p:nvPr/>
              </p:nvSpPr>
              <p:spPr>
                <a:xfrm>
                  <a:off x="5593044" y="3089409"/>
                  <a:ext cx="435074" cy="580"/>
                </a:xfrm>
                <a:custGeom>
                  <a:rect b="b" l="l" r="r" t="t"/>
                  <a:pathLst>
                    <a:path extrusionOk="0" h="32" w="24014">
                      <a:moveTo>
                        <a:pt x="1" y="1"/>
                      </a:moveTo>
                      <a:lnTo>
                        <a:pt x="24013"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a:off x="5593044" y="3089409"/>
                  <a:ext cx="435074" cy="580"/>
                </a:xfrm>
                <a:custGeom>
                  <a:rect b="b" l="l" r="r" t="t"/>
                  <a:pathLst>
                    <a:path extrusionOk="0" fill="none" h="32" w="24014">
                      <a:moveTo>
                        <a:pt x="1" y="1"/>
                      </a:moveTo>
                      <a:lnTo>
                        <a:pt x="24013"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4"/>
                <p:cNvSpPr/>
                <p:nvPr/>
              </p:nvSpPr>
              <p:spPr>
                <a:xfrm>
                  <a:off x="7144899" y="2574509"/>
                  <a:ext cx="560084" cy="628913"/>
                </a:xfrm>
                <a:custGeom>
                  <a:rect b="b" l="l" r="r" t="t"/>
                  <a:pathLst>
                    <a:path extrusionOk="0" h="34713" w="30914">
                      <a:moveTo>
                        <a:pt x="21582" y="1"/>
                      </a:moveTo>
                      <a:lnTo>
                        <a:pt x="1" y="92"/>
                      </a:lnTo>
                      <a:lnTo>
                        <a:pt x="6353" y="34713"/>
                      </a:lnTo>
                      <a:lnTo>
                        <a:pt x="30913" y="34713"/>
                      </a:lnTo>
                      <a:lnTo>
                        <a:pt x="21582" y="1"/>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4"/>
                <p:cNvSpPr/>
                <p:nvPr/>
              </p:nvSpPr>
              <p:spPr>
                <a:xfrm>
                  <a:off x="7439526" y="2576176"/>
                  <a:ext cx="155303" cy="626141"/>
                </a:xfrm>
                <a:custGeom>
                  <a:rect b="b" l="l" r="r" t="t"/>
                  <a:pathLst>
                    <a:path extrusionOk="0" h="34560" w="8572">
                      <a:moveTo>
                        <a:pt x="0" y="0"/>
                      </a:moveTo>
                      <a:lnTo>
                        <a:pt x="8572"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4"/>
                <p:cNvSpPr/>
                <p:nvPr/>
              </p:nvSpPr>
              <p:spPr>
                <a:xfrm>
                  <a:off x="7439526" y="2576176"/>
                  <a:ext cx="155303" cy="626141"/>
                </a:xfrm>
                <a:custGeom>
                  <a:rect b="b" l="l" r="r" t="t"/>
                  <a:pathLst>
                    <a:path extrusionOk="0" fill="none" h="34560" w="8572">
                      <a:moveTo>
                        <a:pt x="0" y="0"/>
                      </a:moveTo>
                      <a:lnTo>
                        <a:pt x="8572"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7338194" y="2576176"/>
                  <a:ext cx="141552" cy="626141"/>
                </a:xfrm>
                <a:custGeom>
                  <a:rect b="b" l="l" r="r" t="t"/>
                  <a:pathLst>
                    <a:path extrusionOk="0" h="34560" w="7813">
                      <a:moveTo>
                        <a:pt x="1" y="0"/>
                      </a:moveTo>
                      <a:lnTo>
                        <a:pt x="7812" y="3456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7338194" y="2576176"/>
                  <a:ext cx="141552" cy="626141"/>
                </a:xfrm>
                <a:custGeom>
                  <a:rect b="b" l="l" r="r" t="t"/>
                  <a:pathLst>
                    <a:path extrusionOk="0" fill="none" h="34560" w="7813">
                      <a:moveTo>
                        <a:pt x="1" y="0"/>
                      </a:moveTo>
                      <a:lnTo>
                        <a:pt x="7812" y="3456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7237425" y="2576720"/>
                  <a:ext cx="127765" cy="625597"/>
                </a:xfrm>
                <a:custGeom>
                  <a:rect b="b" l="l" r="r" t="t"/>
                  <a:pathLst>
                    <a:path extrusionOk="0" h="34530" w="7052">
                      <a:moveTo>
                        <a:pt x="0" y="0"/>
                      </a:moveTo>
                      <a:lnTo>
                        <a:pt x="7052" y="34530"/>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7237425" y="2576720"/>
                  <a:ext cx="127765" cy="625597"/>
                </a:xfrm>
                <a:custGeom>
                  <a:rect b="b" l="l" r="r" t="t"/>
                  <a:pathLst>
                    <a:path extrusionOk="0" fill="none" h="34530" w="7052">
                      <a:moveTo>
                        <a:pt x="0" y="0"/>
                      </a:moveTo>
                      <a:lnTo>
                        <a:pt x="7052" y="34530"/>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4"/>
                <p:cNvSpPr/>
                <p:nvPr/>
              </p:nvSpPr>
              <p:spPr>
                <a:xfrm>
                  <a:off x="7157563" y="2662071"/>
                  <a:ext cx="400922" cy="1123"/>
                </a:xfrm>
                <a:custGeom>
                  <a:rect b="b" l="l" r="r" t="t"/>
                  <a:pathLst>
                    <a:path extrusionOk="0" h="62" w="22129">
                      <a:moveTo>
                        <a:pt x="22129" y="1"/>
                      </a:moveTo>
                      <a:lnTo>
                        <a:pt x="1"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a:off x="7157563" y="2662071"/>
                  <a:ext cx="400922" cy="1123"/>
                </a:xfrm>
                <a:custGeom>
                  <a:rect b="b" l="l" r="r" t="t"/>
                  <a:pathLst>
                    <a:path extrusionOk="0" fill="none" h="62" w="22129">
                      <a:moveTo>
                        <a:pt x="22129" y="1"/>
                      </a:moveTo>
                      <a:lnTo>
                        <a:pt x="1"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7175735" y="2761754"/>
                  <a:ext cx="409745" cy="1123"/>
                </a:xfrm>
                <a:custGeom>
                  <a:rect b="b" l="l" r="r" t="t"/>
                  <a:pathLst>
                    <a:path extrusionOk="0" h="62" w="22616">
                      <a:moveTo>
                        <a:pt x="22615" y="0"/>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7175735" y="2761754"/>
                  <a:ext cx="409745" cy="1123"/>
                </a:xfrm>
                <a:custGeom>
                  <a:rect b="b" l="l" r="r" t="t"/>
                  <a:pathLst>
                    <a:path extrusionOk="0" fill="none" h="62" w="22616">
                      <a:moveTo>
                        <a:pt x="22615" y="0"/>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7195012" y="2866382"/>
                  <a:ext cx="418550" cy="562"/>
                </a:xfrm>
                <a:custGeom>
                  <a:rect b="b" l="l" r="r" t="t"/>
                  <a:pathLst>
                    <a:path extrusionOk="0" h="31" w="23102">
                      <a:moveTo>
                        <a:pt x="23101" y="1"/>
                      </a:moveTo>
                      <a:lnTo>
                        <a:pt x="1"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7195012" y="2866382"/>
                  <a:ext cx="418550" cy="562"/>
                </a:xfrm>
                <a:custGeom>
                  <a:rect b="b" l="l" r="r" t="t"/>
                  <a:pathLst>
                    <a:path extrusionOk="0" fill="none" h="31" w="23102">
                      <a:moveTo>
                        <a:pt x="23101" y="1"/>
                      </a:moveTo>
                      <a:lnTo>
                        <a:pt x="1"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7214832" y="2974870"/>
                  <a:ext cx="427917" cy="1123"/>
                </a:xfrm>
                <a:custGeom>
                  <a:rect b="b" l="l" r="r" t="t"/>
                  <a:pathLst>
                    <a:path extrusionOk="0" h="62" w="23619">
                      <a:moveTo>
                        <a:pt x="23618" y="0"/>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7214832" y="2974870"/>
                  <a:ext cx="427917" cy="1123"/>
                </a:xfrm>
                <a:custGeom>
                  <a:rect b="b" l="l" r="r" t="t"/>
                  <a:pathLst>
                    <a:path extrusionOk="0" fill="none" h="62" w="23619">
                      <a:moveTo>
                        <a:pt x="23618" y="0"/>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7235776" y="3089409"/>
                  <a:ext cx="437809" cy="18"/>
                </a:xfrm>
                <a:custGeom>
                  <a:rect b="b" l="l" r="r" t="t"/>
                  <a:pathLst>
                    <a:path extrusionOk="0" h="1" w="24165">
                      <a:moveTo>
                        <a:pt x="24165" y="1"/>
                      </a:moveTo>
                      <a:lnTo>
                        <a:pt x="0" y="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4"/>
                <p:cNvSpPr/>
                <p:nvPr/>
              </p:nvSpPr>
              <p:spPr>
                <a:xfrm>
                  <a:off x="7235776" y="3089409"/>
                  <a:ext cx="437809" cy="18"/>
                </a:xfrm>
                <a:custGeom>
                  <a:rect b="b" l="l" r="r" t="t"/>
                  <a:pathLst>
                    <a:path extrusionOk="0" fill="none" h="1" w="24165">
                      <a:moveTo>
                        <a:pt x="24165" y="1"/>
                      </a:moveTo>
                      <a:lnTo>
                        <a:pt x="0" y="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4"/>
                <p:cNvSpPr/>
                <p:nvPr/>
              </p:nvSpPr>
              <p:spPr>
                <a:xfrm>
                  <a:off x="6687831" y="2576720"/>
                  <a:ext cx="493992" cy="626702"/>
                </a:xfrm>
                <a:custGeom>
                  <a:rect b="b" l="l" r="r" t="t"/>
                  <a:pathLst>
                    <a:path extrusionOk="0" h="34591" w="27266">
                      <a:moveTo>
                        <a:pt x="21429" y="0"/>
                      </a:moveTo>
                      <a:lnTo>
                        <a:pt x="0" y="92"/>
                      </a:lnTo>
                      <a:lnTo>
                        <a:pt x="2857" y="34591"/>
                      </a:lnTo>
                      <a:lnTo>
                        <a:pt x="27265" y="34591"/>
                      </a:lnTo>
                      <a:lnTo>
                        <a:pt x="21429" y="0"/>
                      </a:lnTo>
                      <a:close/>
                    </a:path>
                  </a:pathLst>
                </a:custGeom>
                <a:solidFill>
                  <a:srgbClr val="B9DB82"/>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6980790" y="2577825"/>
                  <a:ext cx="91439" cy="624492"/>
                </a:xfrm>
                <a:custGeom>
                  <a:rect b="b" l="l" r="r" t="t"/>
                  <a:pathLst>
                    <a:path extrusionOk="0" h="34469" w="5047">
                      <a:moveTo>
                        <a:pt x="1" y="0"/>
                      </a:moveTo>
                      <a:lnTo>
                        <a:pt x="5046" y="3446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6980790" y="2577825"/>
                  <a:ext cx="91439" cy="624492"/>
                </a:xfrm>
                <a:custGeom>
                  <a:rect b="b" l="l" r="r" t="t"/>
                  <a:pathLst>
                    <a:path extrusionOk="0" fill="none" h="34469" w="5047">
                      <a:moveTo>
                        <a:pt x="1" y="0"/>
                      </a:moveTo>
                      <a:lnTo>
                        <a:pt x="5046" y="3446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4"/>
                <p:cNvSpPr/>
                <p:nvPr/>
              </p:nvSpPr>
              <p:spPr>
                <a:xfrm>
                  <a:off x="6880021" y="2578368"/>
                  <a:ext cx="78213" cy="623949"/>
                </a:xfrm>
                <a:custGeom>
                  <a:rect b="b" l="l" r="r" t="t"/>
                  <a:pathLst>
                    <a:path extrusionOk="0" h="34439" w="4317">
                      <a:moveTo>
                        <a:pt x="0" y="1"/>
                      </a:moveTo>
                      <a:lnTo>
                        <a:pt x="4317" y="34439"/>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6880021" y="2578368"/>
                  <a:ext cx="78213" cy="623949"/>
                </a:xfrm>
                <a:custGeom>
                  <a:rect b="b" l="l" r="r" t="t"/>
                  <a:pathLst>
                    <a:path extrusionOk="0" fill="none" h="34439" w="4317">
                      <a:moveTo>
                        <a:pt x="0" y="1"/>
                      </a:moveTo>
                      <a:lnTo>
                        <a:pt x="4317" y="34439"/>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4"/>
                <p:cNvSpPr/>
                <p:nvPr/>
              </p:nvSpPr>
              <p:spPr>
                <a:xfrm>
                  <a:off x="6779795" y="2578930"/>
                  <a:ext cx="64444" cy="623387"/>
                </a:xfrm>
                <a:custGeom>
                  <a:rect b="b" l="l" r="r" t="t"/>
                  <a:pathLst>
                    <a:path extrusionOk="0" h="34408" w="3557">
                      <a:moveTo>
                        <a:pt x="0" y="0"/>
                      </a:moveTo>
                      <a:lnTo>
                        <a:pt x="3557" y="34408"/>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4"/>
                <p:cNvSpPr/>
                <p:nvPr/>
              </p:nvSpPr>
              <p:spPr>
                <a:xfrm>
                  <a:off x="6779795" y="2578930"/>
                  <a:ext cx="64444" cy="623387"/>
                </a:xfrm>
                <a:custGeom>
                  <a:rect b="b" l="l" r="r" t="t"/>
                  <a:pathLst>
                    <a:path extrusionOk="0" fill="none" h="34408" w="3557">
                      <a:moveTo>
                        <a:pt x="0" y="0"/>
                      </a:moveTo>
                      <a:lnTo>
                        <a:pt x="3557" y="34408"/>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6691690" y="2663720"/>
                  <a:ext cx="398712" cy="1123"/>
                </a:xfrm>
                <a:custGeom>
                  <a:rect b="b" l="l" r="r" t="t"/>
                  <a:pathLst>
                    <a:path extrusionOk="0" h="62" w="22007">
                      <a:moveTo>
                        <a:pt x="22007" y="1"/>
                      </a:moveTo>
                      <a:lnTo>
                        <a:pt x="0"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4"/>
                <p:cNvSpPr/>
                <p:nvPr/>
              </p:nvSpPr>
              <p:spPr>
                <a:xfrm>
                  <a:off x="6691690" y="2663720"/>
                  <a:ext cx="398712" cy="1123"/>
                </a:xfrm>
                <a:custGeom>
                  <a:rect b="b" l="l" r="r" t="t"/>
                  <a:pathLst>
                    <a:path extrusionOk="0" fill="none" h="62" w="22007">
                      <a:moveTo>
                        <a:pt x="22007" y="1"/>
                      </a:moveTo>
                      <a:lnTo>
                        <a:pt x="0"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4"/>
                <p:cNvSpPr/>
                <p:nvPr/>
              </p:nvSpPr>
              <p:spPr>
                <a:xfrm>
                  <a:off x="6699933" y="2763403"/>
                  <a:ext cx="406992" cy="1123"/>
                </a:xfrm>
                <a:custGeom>
                  <a:rect b="b" l="l" r="r" t="t"/>
                  <a:pathLst>
                    <a:path extrusionOk="0" h="62" w="22464">
                      <a:moveTo>
                        <a:pt x="22463" y="1"/>
                      </a:moveTo>
                      <a:lnTo>
                        <a:pt x="1" y="6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6699933" y="2763403"/>
                  <a:ext cx="406992" cy="1123"/>
                </a:xfrm>
                <a:custGeom>
                  <a:rect b="b" l="l" r="r" t="t"/>
                  <a:pathLst>
                    <a:path extrusionOk="0" fill="none" h="62" w="22464">
                      <a:moveTo>
                        <a:pt x="22463" y="1"/>
                      </a:moveTo>
                      <a:lnTo>
                        <a:pt x="1" y="6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4"/>
                <p:cNvSpPr/>
                <p:nvPr/>
              </p:nvSpPr>
              <p:spPr>
                <a:xfrm>
                  <a:off x="6708756" y="2866926"/>
                  <a:ext cx="415797" cy="1123"/>
                </a:xfrm>
                <a:custGeom>
                  <a:rect b="b" l="l" r="r" t="t"/>
                  <a:pathLst>
                    <a:path extrusionOk="0" h="62" w="22950">
                      <a:moveTo>
                        <a:pt x="22949" y="1"/>
                      </a:moveTo>
                      <a:lnTo>
                        <a:pt x="0" y="62"/>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4"/>
                <p:cNvSpPr/>
                <p:nvPr/>
              </p:nvSpPr>
              <p:spPr>
                <a:xfrm>
                  <a:off x="6708756" y="2866926"/>
                  <a:ext cx="415797" cy="1123"/>
                </a:xfrm>
                <a:custGeom>
                  <a:rect b="b" l="l" r="r" t="t"/>
                  <a:pathLst>
                    <a:path extrusionOk="0" fill="none" h="62" w="22950">
                      <a:moveTo>
                        <a:pt x="22949" y="1"/>
                      </a:moveTo>
                      <a:lnTo>
                        <a:pt x="0" y="62"/>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6717561" y="2975975"/>
                  <a:ext cx="425163" cy="562"/>
                </a:xfrm>
                <a:custGeom>
                  <a:rect b="b" l="l" r="r" t="t"/>
                  <a:pathLst>
                    <a:path extrusionOk="0" h="31" w="23467">
                      <a:moveTo>
                        <a:pt x="23466" y="0"/>
                      </a:moveTo>
                      <a:lnTo>
                        <a:pt x="1"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4"/>
                <p:cNvSpPr/>
                <p:nvPr/>
              </p:nvSpPr>
              <p:spPr>
                <a:xfrm>
                  <a:off x="6717561" y="2975975"/>
                  <a:ext cx="425163" cy="562"/>
                </a:xfrm>
                <a:custGeom>
                  <a:rect b="b" l="l" r="r" t="t"/>
                  <a:pathLst>
                    <a:path extrusionOk="0" fill="none" h="31" w="23467">
                      <a:moveTo>
                        <a:pt x="23466" y="0"/>
                      </a:moveTo>
                      <a:lnTo>
                        <a:pt x="1"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6726928" y="3089409"/>
                  <a:ext cx="435056" cy="580"/>
                </a:xfrm>
                <a:custGeom>
                  <a:rect b="b" l="l" r="r" t="t"/>
                  <a:pathLst>
                    <a:path extrusionOk="0" h="32" w="24013">
                      <a:moveTo>
                        <a:pt x="24013" y="1"/>
                      </a:moveTo>
                      <a:lnTo>
                        <a:pt x="0" y="31"/>
                      </a:lnTo>
                    </a:path>
                  </a:pathLst>
                </a:custGeom>
                <a:solidFill>
                  <a:srgbClr val="92E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6726928" y="3089409"/>
                  <a:ext cx="435056" cy="580"/>
                </a:xfrm>
                <a:custGeom>
                  <a:rect b="b" l="l" r="r" t="t"/>
                  <a:pathLst>
                    <a:path extrusionOk="0" fill="none" h="32" w="24013">
                      <a:moveTo>
                        <a:pt x="24013" y="1"/>
                      </a:moveTo>
                      <a:lnTo>
                        <a:pt x="0" y="3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4"/>
                <p:cNvSpPr/>
                <p:nvPr/>
              </p:nvSpPr>
              <p:spPr>
                <a:xfrm>
                  <a:off x="6172370" y="3467738"/>
                  <a:ext cx="55095" cy="95842"/>
                </a:xfrm>
                <a:custGeom>
                  <a:rect b="b" l="l" r="r" t="t"/>
                  <a:pathLst>
                    <a:path extrusionOk="0" h="5290" w="3041">
                      <a:moveTo>
                        <a:pt x="1" y="0"/>
                      </a:moveTo>
                      <a:lnTo>
                        <a:pt x="1"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4"/>
                <p:cNvSpPr/>
                <p:nvPr/>
              </p:nvSpPr>
              <p:spPr>
                <a:xfrm>
                  <a:off x="6172370" y="3583926"/>
                  <a:ext cx="55095" cy="85931"/>
                </a:xfrm>
                <a:custGeom>
                  <a:rect b="b" l="l" r="r" t="t"/>
                  <a:pathLst>
                    <a:path extrusionOk="0" h="4743" w="3041">
                      <a:moveTo>
                        <a:pt x="1" y="1"/>
                      </a:moveTo>
                      <a:lnTo>
                        <a:pt x="1"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6172370" y="3689660"/>
                  <a:ext cx="55095" cy="85931"/>
                </a:xfrm>
                <a:custGeom>
                  <a:rect b="b" l="l" r="r" t="t"/>
                  <a:pathLst>
                    <a:path extrusionOk="0" h="4743" w="3041">
                      <a:moveTo>
                        <a:pt x="1" y="1"/>
                      </a:moveTo>
                      <a:lnTo>
                        <a:pt x="1"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4"/>
                <p:cNvSpPr/>
                <p:nvPr/>
              </p:nvSpPr>
              <p:spPr>
                <a:xfrm>
                  <a:off x="6172370" y="3795955"/>
                  <a:ext cx="55095" cy="110154"/>
                </a:xfrm>
                <a:custGeom>
                  <a:rect b="b" l="l" r="r" t="t"/>
                  <a:pathLst>
                    <a:path extrusionOk="0" h="6080" w="3041">
                      <a:moveTo>
                        <a:pt x="1" y="0"/>
                      </a:moveTo>
                      <a:lnTo>
                        <a:pt x="1"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4"/>
                <p:cNvSpPr/>
                <p:nvPr/>
              </p:nvSpPr>
              <p:spPr>
                <a:xfrm>
                  <a:off x="6091421" y="3795955"/>
                  <a:ext cx="66654" cy="110154"/>
                </a:xfrm>
                <a:custGeom>
                  <a:rect b="b" l="l" r="r" t="t"/>
                  <a:pathLst>
                    <a:path extrusionOk="0" h="6080" w="3679">
                      <a:moveTo>
                        <a:pt x="1" y="0"/>
                      </a:moveTo>
                      <a:lnTo>
                        <a:pt x="1" y="6079"/>
                      </a:lnTo>
                      <a:lnTo>
                        <a:pt x="3679" y="607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6091421" y="3689660"/>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6091421" y="3583926"/>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6091421" y="3467738"/>
                  <a:ext cx="66654" cy="95842"/>
                </a:xfrm>
                <a:custGeom>
                  <a:rect b="b" l="l" r="r" t="t"/>
                  <a:pathLst>
                    <a:path extrusionOk="0" h="5290" w="3679">
                      <a:moveTo>
                        <a:pt x="1" y="0"/>
                      </a:moveTo>
                      <a:lnTo>
                        <a:pt x="1" y="5289"/>
                      </a:lnTo>
                      <a:lnTo>
                        <a:pt x="3679" y="528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6631648" y="3467738"/>
                  <a:ext cx="55639" cy="95842"/>
                </a:xfrm>
                <a:custGeom>
                  <a:rect b="b" l="l" r="r" t="t"/>
                  <a:pathLst>
                    <a:path extrusionOk="0" h="5290" w="3071">
                      <a:moveTo>
                        <a:pt x="1" y="0"/>
                      </a:moveTo>
                      <a:lnTo>
                        <a:pt x="1" y="5289"/>
                      </a:lnTo>
                      <a:lnTo>
                        <a:pt x="3071" y="528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6631648" y="3583926"/>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6631648" y="3689660"/>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6631648" y="3795955"/>
                  <a:ext cx="55639" cy="110154"/>
                </a:xfrm>
                <a:custGeom>
                  <a:rect b="b" l="l" r="r" t="t"/>
                  <a:pathLst>
                    <a:path extrusionOk="0" h="6080" w="3071">
                      <a:moveTo>
                        <a:pt x="1" y="0"/>
                      </a:moveTo>
                      <a:lnTo>
                        <a:pt x="1" y="6079"/>
                      </a:lnTo>
                      <a:lnTo>
                        <a:pt x="3071" y="607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6550699" y="3795955"/>
                  <a:ext cx="67216" cy="110154"/>
                </a:xfrm>
                <a:custGeom>
                  <a:rect b="b" l="l" r="r" t="t"/>
                  <a:pathLst>
                    <a:path extrusionOk="0" h="6080" w="3710">
                      <a:moveTo>
                        <a:pt x="1" y="0"/>
                      </a:moveTo>
                      <a:lnTo>
                        <a:pt x="1" y="6079"/>
                      </a:lnTo>
                      <a:lnTo>
                        <a:pt x="3709" y="607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6550699" y="3689660"/>
                  <a:ext cx="67216" cy="85931"/>
                </a:xfrm>
                <a:custGeom>
                  <a:rect b="b" l="l" r="r" t="t"/>
                  <a:pathLst>
                    <a:path extrusionOk="0" h="4743" w="3710">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6550699" y="3583926"/>
                  <a:ext cx="67216" cy="85931"/>
                </a:xfrm>
                <a:custGeom>
                  <a:rect b="b" l="l" r="r" t="t"/>
                  <a:pathLst>
                    <a:path extrusionOk="0" h="4743" w="3710">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6550699" y="3467738"/>
                  <a:ext cx="67216" cy="95842"/>
                </a:xfrm>
                <a:custGeom>
                  <a:rect b="b" l="l" r="r" t="t"/>
                  <a:pathLst>
                    <a:path extrusionOk="0" h="5290" w="3710">
                      <a:moveTo>
                        <a:pt x="1" y="0"/>
                      </a:moveTo>
                      <a:lnTo>
                        <a:pt x="1" y="5289"/>
                      </a:lnTo>
                      <a:lnTo>
                        <a:pt x="3709" y="528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6246724" y="3463336"/>
                  <a:ext cx="287470" cy="550700"/>
                </a:xfrm>
                <a:custGeom>
                  <a:rect b="b" l="l" r="r" t="t"/>
                  <a:pathLst>
                    <a:path extrusionOk="0" h="30396" w="15867">
                      <a:moveTo>
                        <a:pt x="0" y="0"/>
                      </a:moveTo>
                      <a:lnTo>
                        <a:pt x="0" y="30396"/>
                      </a:lnTo>
                      <a:lnTo>
                        <a:pt x="15867" y="30396"/>
                      </a:lnTo>
                      <a:lnTo>
                        <a:pt x="15867" y="0"/>
                      </a:lnTo>
                      <a:close/>
                    </a:path>
                  </a:pathLst>
                </a:custGeom>
                <a:solidFill>
                  <a:srgbClr val="DE4C57"/>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6288575" y="3495821"/>
                  <a:ext cx="208732" cy="268755"/>
                </a:xfrm>
                <a:custGeom>
                  <a:rect b="b" l="l" r="r" t="t"/>
                  <a:pathLst>
                    <a:path extrusionOk="0" fill="none" h="14834" w="11521">
                      <a:moveTo>
                        <a:pt x="0" y="1"/>
                      </a:moveTo>
                      <a:lnTo>
                        <a:pt x="11520" y="1"/>
                      </a:lnTo>
                      <a:lnTo>
                        <a:pt x="11520" y="14834"/>
                      </a:lnTo>
                      <a:lnTo>
                        <a:pt x="0" y="14834"/>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6288575" y="3866432"/>
                  <a:ext cx="208732" cy="111260"/>
                </a:xfrm>
                <a:custGeom>
                  <a:rect b="b" l="l" r="r" t="t"/>
                  <a:pathLst>
                    <a:path extrusionOk="0" fill="none" h="6141" w="11521">
                      <a:moveTo>
                        <a:pt x="0" y="1"/>
                      </a:moveTo>
                      <a:lnTo>
                        <a:pt x="11520" y="1"/>
                      </a:lnTo>
                      <a:lnTo>
                        <a:pt x="11520" y="6141"/>
                      </a:lnTo>
                      <a:lnTo>
                        <a:pt x="0" y="6141"/>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6288575" y="3797060"/>
                  <a:ext cx="208732" cy="41870"/>
                </a:xfrm>
                <a:custGeom>
                  <a:rect b="b" l="l" r="r" t="t"/>
                  <a:pathLst>
                    <a:path extrusionOk="0" fill="none" h="2311" w="11521">
                      <a:moveTo>
                        <a:pt x="0" y="0"/>
                      </a:moveTo>
                      <a:lnTo>
                        <a:pt x="11520" y="0"/>
                      </a:lnTo>
                      <a:lnTo>
                        <a:pt x="11520" y="2310"/>
                      </a:lnTo>
                      <a:lnTo>
                        <a:pt x="0" y="2310"/>
                      </a:lnTo>
                      <a:close/>
                    </a:path>
                  </a:pathLst>
                </a:custGeom>
                <a:noFill/>
                <a:ln cap="rnd" cmpd="sng" w="45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6253880" y="3731511"/>
                  <a:ext cx="26452" cy="88142"/>
                </a:xfrm>
                <a:custGeom>
                  <a:rect b="b" l="l" r="r" t="t"/>
                  <a:pathLst>
                    <a:path extrusionOk="0" h="4865" w="1460">
                      <a:moveTo>
                        <a:pt x="0" y="1"/>
                      </a:moveTo>
                      <a:lnTo>
                        <a:pt x="0" y="4864"/>
                      </a:lnTo>
                      <a:lnTo>
                        <a:pt x="1459" y="4864"/>
                      </a:lnTo>
                      <a:lnTo>
                        <a:pt x="145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6346950" y="3331169"/>
                  <a:ext cx="96385" cy="96929"/>
                </a:xfrm>
                <a:custGeom>
                  <a:rect b="b" l="l" r="r" t="t"/>
                  <a:pathLst>
                    <a:path extrusionOk="0" fill="none" h="5350" w="5320">
                      <a:moveTo>
                        <a:pt x="5320" y="2675"/>
                      </a:moveTo>
                      <a:cubicBezTo>
                        <a:pt x="5320" y="4134"/>
                        <a:pt x="4134" y="5350"/>
                        <a:pt x="2675" y="5350"/>
                      </a:cubicBezTo>
                      <a:cubicBezTo>
                        <a:pt x="1186" y="5350"/>
                        <a:pt x="0" y="4134"/>
                        <a:pt x="0" y="2675"/>
                      </a:cubicBezTo>
                      <a:cubicBezTo>
                        <a:pt x="0" y="1216"/>
                        <a:pt x="1186" y="0"/>
                        <a:pt x="2675" y="0"/>
                      </a:cubicBezTo>
                      <a:cubicBezTo>
                        <a:pt x="4134" y="0"/>
                        <a:pt x="5320" y="1216"/>
                        <a:pt x="5320" y="2675"/>
                      </a:cubicBezTo>
                      <a:close/>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6368981" y="3421484"/>
                  <a:ext cx="52323" cy="46272"/>
                </a:xfrm>
                <a:custGeom>
                  <a:rect b="b" l="l" r="r" t="t"/>
                  <a:pathLst>
                    <a:path extrusionOk="0" h="2554" w="2888">
                      <a:moveTo>
                        <a:pt x="0" y="0"/>
                      </a:moveTo>
                      <a:lnTo>
                        <a:pt x="395" y="2553"/>
                      </a:lnTo>
                      <a:lnTo>
                        <a:pt x="2493" y="2553"/>
                      </a:lnTo>
                      <a:lnTo>
                        <a:pt x="2888" y="0"/>
                      </a:lnTo>
                      <a:close/>
                    </a:path>
                  </a:pathLst>
                </a:custGeom>
                <a:solidFill>
                  <a:srgbClr val="FFFFFF"/>
                </a:solidFill>
                <a:ln cap="rnd" cmpd="sng" w="190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6364016" y="3384036"/>
                  <a:ext cx="62252" cy="37467"/>
                </a:xfrm>
                <a:custGeom>
                  <a:rect b="b" l="l" r="r" t="t"/>
                  <a:pathLst>
                    <a:path extrusionOk="0" h="2068" w="3436">
                      <a:moveTo>
                        <a:pt x="882" y="0"/>
                      </a:moveTo>
                      <a:lnTo>
                        <a:pt x="1" y="2067"/>
                      </a:lnTo>
                      <a:lnTo>
                        <a:pt x="3435" y="2067"/>
                      </a:lnTo>
                      <a:lnTo>
                        <a:pt x="2554"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p:nvPr/>
              </p:nvSpPr>
              <p:spPr>
                <a:xfrm>
                  <a:off x="6387696" y="3365864"/>
                  <a:ext cx="14893" cy="18190"/>
                </a:xfrm>
                <a:custGeom>
                  <a:rect b="b" l="l" r="r" t="t"/>
                  <a:pathLst>
                    <a:path extrusionOk="0" h="1004" w="822">
                      <a:moveTo>
                        <a:pt x="1" y="0"/>
                      </a:moveTo>
                      <a:lnTo>
                        <a:pt x="1" y="1003"/>
                      </a:lnTo>
                      <a:lnTo>
                        <a:pt x="821" y="1003"/>
                      </a:lnTo>
                      <a:lnTo>
                        <a:pt x="821" y="0"/>
                      </a:lnTo>
                      <a:close/>
                    </a:path>
                  </a:pathLst>
                </a:custGeom>
                <a:solidFill>
                  <a:srgbClr val="D9D9D9"/>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5975233" y="2730356"/>
                  <a:ext cx="811736" cy="663064"/>
                </a:xfrm>
                <a:custGeom>
                  <a:rect b="b" l="l" r="r" t="t"/>
                  <a:pathLst>
                    <a:path extrusionOk="0" h="36598" w="44804">
                      <a:moveTo>
                        <a:pt x="22189" y="1"/>
                      </a:moveTo>
                      <a:lnTo>
                        <a:pt x="0" y="26779"/>
                      </a:lnTo>
                      <a:lnTo>
                        <a:pt x="0" y="36567"/>
                      </a:lnTo>
                      <a:lnTo>
                        <a:pt x="8663" y="36597"/>
                      </a:lnTo>
                      <a:lnTo>
                        <a:pt x="12736" y="35290"/>
                      </a:lnTo>
                      <a:cubicBezTo>
                        <a:pt x="15922" y="34301"/>
                        <a:pt x="19222" y="33807"/>
                        <a:pt x="22518" y="33807"/>
                      </a:cubicBezTo>
                      <a:cubicBezTo>
                        <a:pt x="25605" y="33807"/>
                        <a:pt x="28689" y="34240"/>
                        <a:pt x="31673" y="35108"/>
                      </a:cubicBezTo>
                      <a:lnTo>
                        <a:pt x="36657" y="36597"/>
                      </a:lnTo>
                      <a:lnTo>
                        <a:pt x="44804" y="36597"/>
                      </a:lnTo>
                      <a:lnTo>
                        <a:pt x="44804" y="26779"/>
                      </a:lnTo>
                      <a:lnTo>
                        <a:pt x="22189"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5975233" y="4009071"/>
                  <a:ext cx="811736" cy="64987"/>
                </a:xfrm>
                <a:custGeom>
                  <a:rect b="b" l="l" r="r" t="t"/>
                  <a:pathLst>
                    <a:path extrusionOk="0" h="3587" w="44804">
                      <a:moveTo>
                        <a:pt x="0" y="0"/>
                      </a:moveTo>
                      <a:lnTo>
                        <a:pt x="0" y="3587"/>
                      </a:lnTo>
                      <a:lnTo>
                        <a:pt x="44804" y="3587"/>
                      </a:lnTo>
                      <a:lnTo>
                        <a:pt x="44804" y="0"/>
                      </a:lnTo>
                      <a:close/>
                    </a:path>
                  </a:pathLst>
                </a:custGeom>
                <a:solidFill>
                  <a:srgbClr val="000000"/>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p:nvPr/>
              </p:nvSpPr>
              <p:spPr>
                <a:xfrm>
                  <a:off x="6139885"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4"/>
                <p:cNvSpPr/>
                <p:nvPr/>
              </p:nvSpPr>
              <p:spPr>
                <a:xfrm>
                  <a:off x="6181736"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6223588"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p:nvPr/>
              </p:nvSpPr>
              <p:spPr>
                <a:xfrm>
                  <a:off x="6265439"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4"/>
                <p:cNvSpPr/>
                <p:nvPr/>
              </p:nvSpPr>
              <p:spPr>
                <a:xfrm>
                  <a:off x="6307852"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6349704"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6391555"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6433406"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6475258" y="4015684"/>
                  <a:ext cx="18" cy="50675"/>
                </a:xfrm>
                <a:custGeom>
                  <a:rect b="b" l="l" r="r" t="t"/>
                  <a:pathLst>
                    <a:path extrusionOk="0" fill="none" h="2797" w="1">
                      <a:moveTo>
                        <a:pt x="1" y="0"/>
                      </a:moveTo>
                      <a:lnTo>
                        <a:pt x="1"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4"/>
                <p:cNvSpPr/>
                <p:nvPr/>
              </p:nvSpPr>
              <p:spPr>
                <a:xfrm>
                  <a:off x="6517671"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6559522"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6601374"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6643225" y="4015684"/>
                  <a:ext cx="18" cy="50675"/>
                </a:xfrm>
                <a:custGeom>
                  <a:rect b="b" l="l" r="r" t="t"/>
                  <a:pathLst>
                    <a:path extrusionOk="0" fill="none" h="2797" w="1">
                      <a:moveTo>
                        <a:pt x="0" y="0"/>
                      </a:moveTo>
                      <a:lnTo>
                        <a:pt x="0" y="2796"/>
                      </a:lnTo>
                    </a:path>
                  </a:pathLst>
                </a:custGeom>
                <a:noFill/>
                <a:ln cap="rnd" cmpd="sng" w="98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5884917" y="2668141"/>
                  <a:ext cx="992368" cy="631649"/>
                </a:xfrm>
                <a:custGeom>
                  <a:rect b="b" l="l" r="r" t="t"/>
                  <a:pathLst>
                    <a:path extrusionOk="0" h="34864" w="54774">
                      <a:moveTo>
                        <a:pt x="27387" y="0"/>
                      </a:moveTo>
                      <a:lnTo>
                        <a:pt x="0" y="34864"/>
                      </a:lnTo>
                      <a:lnTo>
                        <a:pt x="13222" y="34864"/>
                      </a:lnTo>
                      <a:lnTo>
                        <a:pt x="13222" y="31429"/>
                      </a:lnTo>
                      <a:lnTo>
                        <a:pt x="6505" y="31429"/>
                      </a:lnTo>
                      <a:lnTo>
                        <a:pt x="27387" y="5684"/>
                      </a:lnTo>
                      <a:lnTo>
                        <a:pt x="48269" y="31429"/>
                      </a:lnTo>
                      <a:lnTo>
                        <a:pt x="41582" y="31429"/>
                      </a:lnTo>
                      <a:lnTo>
                        <a:pt x="41582" y="34864"/>
                      </a:lnTo>
                      <a:lnTo>
                        <a:pt x="54773" y="34864"/>
                      </a:lnTo>
                      <a:lnTo>
                        <a:pt x="2738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5884917" y="3299771"/>
                  <a:ext cx="239024" cy="56744"/>
                </a:xfrm>
                <a:custGeom>
                  <a:rect b="b" l="l" r="r" t="t"/>
                  <a:pathLst>
                    <a:path extrusionOk="0" h="3132" w="13193">
                      <a:moveTo>
                        <a:pt x="0" y="1"/>
                      </a:moveTo>
                      <a:lnTo>
                        <a:pt x="0" y="3132"/>
                      </a:lnTo>
                      <a:lnTo>
                        <a:pt x="13192" y="3132"/>
                      </a:lnTo>
                      <a:lnTo>
                        <a:pt x="13192" y="1"/>
                      </a:lnTo>
                      <a:close/>
                    </a:path>
                  </a:pathLst>
                </a:custGeom>
                <a:solidFill>
                  <a:srgbClr val="FFFFFF"/>
                </a:solidFill>
                <a:ln cap="rnd" cmpd="sng" w="98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5924558"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4"/>
                <p:cNvSpPr/>
                <p:nvPr/>
              </p:nvSpPr>
              <p:spPr>
                <a:xfrm>
                  <a:off x="5920156"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4"/>
                <p:cNvSpPr/>
                <p:nvPr/>
              </p:nvSpPr>
              <p:spPr>
                <a:xfrm>
                  <a:off x="5914648" y="3357602"/>
                  <a:ext cx="90334" cy="72162"/>
                </a:xfrm>
                <a:custGeom>
                  <a:rect b="b" l="l" r="r" t="t"/>
                  <a:pathLst>
                    <a:path extrusionOk="0" h="3983" w="4986">
                      <a:moveTo>
                        <a:pt x="1" y="0"/>
                      </a:moveTo>
                      <a:lnTo>
                        <a:pt x="1" y="3982"/>
                      </a:lnTo>
                      <a:lnTo>
                        <a:pt x="4986" y="3982"/>
                      </a:lnTo>
                      <a:lnTo>
                        <a:pt x="4986"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4"/>
                <p:cNvSpPr/>
                <p:nvPr/>
              </p:nvSpPr>
              <p:spPr>
                <a:xfrm>
                  <a:off x="5920156"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5915210"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6030292"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6025890"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6020943"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6025890"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6020943"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4"/>
                <p:cNvSpPr/>
                <p:nvPr/>
              </p:nvSpPr>
              <p:spPr>
                <a:xfrm>
                  <a:off x="6638261" y="3299771"/>
                  <a:ext cx="239024" cy="56744"/>
                </a:xfrm>
                <a:custGeom>
                  <a:rect b="b" l="l" r="r" t="t"/>
                  <a:pathLst>
                    <a:path extrusionOk="0" h="3132" w="13193">
                      <a:moveTo>
                        <a:pt x="1" y="1"/>
                      </a:moveTo>
                      <a:lnTo>
                        <a:pt x="1" y="3132"/>
                      </a:lnTo>
                      <a:lnTo>
                        <a:pt x="13192" y="3132"/>
                      </a:lnTo>
                      <a:lnTo>
                        <a:pt x="1319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4"/>
                <p:cNvSpPr/>
                <p:nvPr/>
              </p:nvSpPr>
              <p:spPr>
                <a:xfrm>
                  <a:off x="6677359"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4"/>
                <p:cNvSpPr/>
                <p:nvPr/>
              </p:nvSpPr>
              <p:spPr>
                <a:xfrm>
                  <a:off x="6673518" y="3428641"/>
                  <a:ext cx="78757" cy="22049"/>
                </a:xfrm>
                <a:custGeom>
                  <a:rect b="b" l="l" r="r" t="t"/>
                  <a:pathLst>
                    <a:path extrusionOk="0" h="1217" w="4347">
                      <a:moveTo>
                        <a:pt x="0" y="0"/>
                      </a:moveTo>
                      <a:lnTo>
                        <a:pt x="0" y="1216"/>
                      </a:lnTo>
                      <a:lnTo>
                        <a:pt x="4347" y="1216"/>
                      </a:lnTo>
                      <a:lnTo>
                        <a:pt x="434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4"/>
                <p:cNvSpPr/>
                <p:nvPr/>
              </p:nvSpPr>
              <p:spPr>
                <a:xfrm>
                  <a:off x="6668010"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6673518" y="3979884"/>
                  <a:ext cx="79300" cy="22049"/>
                </a:xfrm>
                <a:custGeom>
                  <a:rect b="b" l="l" r="r" t="t"/>
                  <a:pathLst>
                    <a:path extrusionOk="0" h="1217" w="4377">
                      <a:moveTo>
                        <a:pt x="0" y="0"/>
                      </a:moveTo>
                      <a:lnTo>
                        <a:pt x="0" y="1216"/>
                      </a:lnTo>
                      <a:lnTo>
                        <a:pt x="4377" y="1216"/>
                      </a:lnTo>
                      <a:lnTo>
                        <a:pt x="4377"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4"/>
                <p:cNvSpPr/>
                <p:nvPr/>
              </p:nvSpPr>
              <p:spPr>
                <a:xfrm>
                  <a:off x="6668010"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4"/>
                <p:cNvSpPr/>
                <p:nvPr/>
              </p:nvSpPr>
              <p:spPr>
                <a:xfrm>
                  <a:off x="6783092" y="3450110"/>
                  <a:ext cx="71057" cy="582659"/>
                </a:xfrm>
                <a:custGeom>
                  <a:rect b="b" l="l" r="r" t="t"/>
                  <a:pathLst>
                    <a:path extrusionOk="0" h="32160" w="3922">
                      <a:moveTo>
                        <a:pt x="1" y="1"/>
                      </a:moveTo>
                      <a:lnTo>
                        <a:pt x="1" y="32159"/>
                      </a:lnTo>
                      <a:lnTo>
                        <a:pt x="3922" y="32159"/>
                      </a:lnTo>
                      <a:lnTo>
                        <a:pt x="3922" y="1"/>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6779233" y="3428641"/>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4"/>
                <p:cNvSpPr/>
                <p:nvPr/>
              </p:nvSpPr>
              <p:spPr>
                <a:xfrm>
                  <a:off x="6773744" y="3357602"/>
                  <a:ext cx="89772" cy="72162"/>
                </a:xfrm>
                <a:custGeom>
                  <a:rect b="b" l="l" r="r" t="t"/>
                  <a:pathLst>
                    <a:path extrusionOk="0" h="3983" w="4955">
                      <a:moveTo>
                        <a:pt x="0" y="0"/>
                      </a:moveTo>
                      <a:lnTo>
                        <a:pt x="0" y="3982"/>
                      </a:lnTo>
                      <a:lnTo>
                        <a:pt x="4955" y="3982"/>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4"/>
                <p:cNvSpPr/>
                <p:nvPr/>
              </p:nvSpPr>
              <p:spPr>
                <a:xfrm>
                  <a:off x="6779233" y="3979884"/>
                  <a:ext cx="79318" cy="22049"/>
                </a:xfrm>
                <a:custGeom>
                  <a:rect b="b" l="l" r="r" t="t"/>
                  <a:pathLst>
                    <a:path extrusionOk="0" h="1217" w="4378">
                      <a:moveTo>
                        <a:pt x="1" y="0"/>
                      </a:moveTo>
                      <a:lnTo>
                        <a:pt x="1" y="1216"/>
                      </a:lnTo>
                      <a:lnTo>
                        <a:pt x="4378" y="1216"/>
                      </a:lnTo>
                      <a:lnTo>
                        <a:pt x="4378"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6773744" y="4000810"/>
                  <a:ext cx="89772" cy="72706"/>
                </a:xfrm>
                <a:custGeom>
                  <a:rect b="b" l="l" r="r" t="t"/>
                  <a:pathLst>
                    <a:path extrusionOk="0" h="4013" w="4955">
                      <a:moveTo>
                        <a:pt x="0" y="0"/>
                      </a:moveTo>
                      <a:lnTo>
                        <a:pt x="0" y="4013"/>
                      </a:lnTo>
                      <a:lnTo>
                        <a:pt x="4955" y="4013"/>
                      </a:lnTo>
                      <a:lnTo>
                        <a:pt x="4955" y="0"/>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5198753"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5129363" y="3467738"/>
                  <a:ext cx="55095" cy="95842"/>
                </a:xfrm>
                <a:custGeom>
                  <a:rect b="b" l="l" r="r" t="t"/>
                  <a:pathLst>
                    <a:path extrusionOk="0" h="5290" w="3041">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4"/>
                <p:cNvSpPr/>
                <p:nvPr/>
              </p:nvSpPr>
              <p:spPr>
                <a:xfrm>
                  <a:off x="5129363" y="3583926"/>
                  <a:ext cx="55095" cy="85931"/>
                </a:xfrm>
                <a:custGeom>
                  <a:rect b="b" l="l" r="r" t="t"/>
                  <a:pathLst>
                    <a:path extrusionOk="0" h="4743" w="3041">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5198753"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5129363" y="3689660"/>
                  <a:ext cx="55095" cy="85931"/>
                </a:xfrm>
                <a:custGeom>
                  <a:rect b="b" l="l" r="r" t="t"/>
                  <a:pathLst>
                    <a:path extrusionOk="0" h="4743" w="3041">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5198753"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5129363" y="3795955"/>
                  <a:ext cx="55095" cy="110154"/>
                </a:xfrm>
                <a:custGeom>
                  <a:rect b="b" l="l" r="r" t="t"/>
                  <a:pathLst>
                    <a:path extrusionOk="0" h="6080" w="3041">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4"/>
                <p:cNvSpPr/>
                <p:nvPr/>
              </p:nvSpPr>
              <p:spPr>
                <a:xfrm>
                  <a:off x="5198753"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4"/>
                <p:cNvSpPr/>
                <p:nvPr/>
              </p:nvSpPr>
              <p:spPr>
                <a:xfrm>
                  <a:off x="5048414" y="3795955"/>
                  <a:ext cx="66654" cy="110154"/>
                </a:xfrm>
                <a:custGeom>
                  <a:rect b="b" l="l" r="r" t="t"/>
                  <a:pathLst>
                    <a:path extrusionOk="0" h="6080" w="3679">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5048414" y="3689660"/>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5048414" y="3583926"/>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4"/>
                <p:cNvSpPr/>
                <p:nvPr/>
              </p:nvSpPr>
              <p:spPr>
                <a:xfrm>
                  <a:off x="5048414" y="3467738"/>
                  <a:ext cx="66654" cy="95842"/>
                </a:xfrm>
                <a:custGeom>
                  <a:rect b="b" l="l" r="r" t="t"/>
                  <a:pathLst>
                    <a:path extrusionOk="0" h="5290" w="3679">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4"/>
                <p:cNvSpPr/>
                <p:nvPr/>
              </p:nvSpPr>
              <p:spPr>
                <a:xfrm>
                  <a:off x="5460334"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4"/>
                <p:cNvSpPr/>
                <p:nvPr/>
              </p:nvSpPr>
              <p:spPr>
                <a:xfrm>
                  <a:off x="5390944" y="3467738"/>
                  <a:ext cx="55639" cy="95842"/>
                </a:xfrm>
                <a:custGeom>
                  <a:rect b="b" l="l" r="r" t="t"/>
                  <a:pathLst>
                    <a:path extrusionOk="0" h="5290" w="3071">
                      <a:moveTo>
                        <a:pt x="0" y="0"/>
                      </a:moveTo>
                      <a:lnTo>
                        <a:pt x="0" y="5289"/>
                      </a:lnTo>
                      <a:lnTo>
                        <a:pt x="3070" y="528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4"/>
                <p:cNvSpPr/>
                <p:nvPr/>
              </p:nvSpPr>
              <p:spPr>
                <a:xfrm>
                  <a:off x="5390944" y="3583926"/>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4"/>
                <p:cNvSpPr/>
                <p:nvPr/>
              </p:nvSpPr>
              <p:spPr>
                <a:xfrm>
                  <a:off x="5460334"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4"/>
                <p:cNvSpPr/>
                <p:nvPr/>
              </p:nvSpPr>
              <p:spPr>
                <a:xfrm>
                  <a:off x="5390944" y="3689660"/>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5460334"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5390944" y="3795955"/>
                  <a:ext cx="55639" cy="110154"/>
                </a:xfrm>
                <a:custGeom>
                  <a:rect b="b" l="l" r="r" t="t"/>
                  <a:pathLst>
                    <a:path extrusionOk="0" h="6080" w="3071">
                      <a:moveTo>
                        <a:pt x="0" y="0"/>
                      </a:moveTo>
                      <a:lnTo>
                        <a:pt x="0" y="6079"/>
                      </a:lnTo>
                      <a:lnTo>
                        <a:pt x="3070" y="607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5460334"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5309995" y="3795955"/>
                  <a:ext cx="66654" cy="110154"/>
                </a:xfrm>
                <a:custGeom>
                  <a:rect b="b" l="l" r="r" t="t"/>
                  <a:pathLst>
                    <a:path extrusionOk="0" h="6080" w="3679">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5309995" y="3689660"/>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4"/>
                <p:cNvSpPr/>
                <p:nvPr/>
              </p:nvSpPr>
              <p:spPr>
                <a:xfrm>
                  <a:off x="5309995" y="3583926"/>
                  <a:ext cx="66654" cy="85931"/>
                </a:xfrm>
                <a:custGeom>
                  <a:rect b="b" l="l" r="r" t="t"/>
                  <a:pathLst>
                    <a:path extrusionOk="0" h="4743" w="3679">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4"/>
                <p:cNvSpPr/>
                <p:nvPr/>
              </p:nvSpPr>
              <p:spPr>
                <a:xfrm>
                  <a:off x="5309995" y="3467738"/>
                  <a:ext cx="66654" cy="95842"/>
                </a:xfrm>
                <a:custGeom>
                  <a:rect b="b" l="l" r="r" t="t"/>
                  <a:pathLst>
                    <a:path extrusionOk="0" h="5290" w="3679">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4"/>
                <p:cNvSpPr/>
                <p:nvPr/>
              </p:nvSpPr>
              <p:spPr>
                <a:xfrm>
                  <a:off x="5722458" y="3689660"/>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a:off x="5652524" y="3467738"/>
                  <a:ext cx="55639" cy="95842"/>
                </a:xfrm>
                <a:custGeom>
                  <a:rect b="b" l="l" r="r" t="t"/>
                  <a:pathLst>
                    <a:path extrusionOk="0" h="5290" w="3071">
                      <a:moveTo>
                        <a:pt x="0" y="0"/>
                      </a:moveTo>
                      <a:lnTo>
                        <a:pt x="0" y="5289"/>
                      </a:lnTo>
                      <a:lnTo>
                        <a:pt x="3070" y="528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5652524" y="3583926"/>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4"/>
                <p:cNvSpPr/>
                <p:nvPr/>
              </p:nvSpPr>
              <p:spPr>
                <a:xfrm>
                  <a:off x="5722458" y="3583926"/>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4"/>
                <p:cNvSpPr/>
                <p:nvPr/>
              </p:nvSpPr>
              <p:spPr>
                <a:xfrm>
                  <a:off x="5652524" y="3689660"/>
                  <a:ext cx="55639" cy="85931"/>
                </a:xfrm>
                <a:custGeom>
                  <a:rect b="b" l="l" r="r" t="t"/>
                  <a:pathLst>
                    <a:path extrusionOk="0" h="4743" w="3071">
                      <a:moveTo>
                        <a:pt x="0" y="1"/>
                      </a:moveTo>
                      <a:lnTo>
                        <a:pt x="0" y="4743"/>
                      </a:lnTo>
                      <a:lnTo>
                        <a:pt x="3070" y="4743"/>
                      </a:lnTo>
                      <a:lnTo>
                        <a:pt x="30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4"/>
                <p:cNvSpPr/>
                <p:nvPr/>
              </p:nvSpPr>
              <p:spPr>
                <a:xfrm>
                  <a:off x="5722458" y="3467738"/>
                  <a:ext cx="68303" cy="95842"/>
                </a:xfrm>
                <a:custGeom>
                  <a:rect b="b" l="l" r="r" t="t"/>
                  <a:pathLst>
                    <a:path extrusionOk="0" h="5290" w="3770">
                      <a:moveTo>
                        <a:pt x="1" y="0"/>
                      </a:moveTo>
                      <a:lnTo>
                        <a:pt x="1" y="5289"/>
                      </a:lnTo>
                      <a:lnTo>
                        <a:pt x="3770" y="528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a:off x="5652524" y="3795955"/>
                  <a:ext cx="55639" cy="110154"/>
                </a:xfrm>
                <a:custGeom>
                  <a:rect b="b" l="l" r="r" t="t"/>
                  <a:pathLst>
                    <a:path extrusionOk="0" h="6080" w="3071">
                      <a:moveTo>
                        <a:pt x="0" y="0"/>
                      </a:moveTo>
                      <a:lnTo>
                        <a:pt x="0" y="6079"/>
                      </a:lnTo>
                      <a:lnTo>
                        <a:pt x="3070" y="6079"/>
                      </a:lnTo>
                      <a:lnTo>
                        <a:pt x="30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4"/>
                <p:cNvSpPr/>
                <p:nvPr/>
              </p:nvSpPr>
              <p:spPr>
                <a:xfrm>
                  <a:off x="5722458" y="3795955"/>
                  <a:ext cx="68303" cy="110154"/>
                </a:xfrm>
                <a:custGeom>
                  <a:rect b="b" l="l" r="r" t="t"/>
                  <a:pathLst>
                    <a:path extrusionOk="0" h="6080" w="3770">
                      <a:moveTo>
                        <a:pt x="1" y="0"/>
                      </a:moveTo>
                      <a:lnTo>
                        <a:pt x="1" y="6079"/>
                      </a:lnTo>
                      <a:lnTo>
                        <a:pt x="3770" y="607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4"/>
                <p:cNvSpPr/>
                <p:nvPr/>
              </p:nvSpPr>
              <p:spPr>
                <a:xfrm>
                  <a:off x="5572119" y="3795955"/>
                  <a:ext cx="66654" cy="110154"/>
                </a:xfrm>
                <a:custGeom>
                  <a:rect b="b" l="l" r="r" t="t"/>
                  <a:pathLst>
                    <a:path extrusionOk="0" h="6080" w="3679">
                      <a:moveTo>
                        <a:pt x="1" y="0"/>
                      </a:moveTo>
                      <a:lnTo>
                        <a:pt x="1"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4"/>
                <p:cNvSpPr/>
                <p:nvPr/>
              </p:nvSpPr>
              <p:spPr>
                <a:xfrm>
                  <a:off x="5572119" y="3689660"/>
                  <a:ext cx="66654" cy="85931"/>
                </a:xfrm>
                <a:custGeom>
                  <a:rect b="b" l="l" r="r" t="t"/>
                  <a:pathLst>
                    <a:path extrusionOk="0" h="4743" w="3679">
                      <a:moveTo>
                        <a:pt x="1" y="1"/>
                      </a:moveTo>
                      <a:lnTo>
                        <a:pt x="1"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4"/>
                <p:cNvSpPr/>
                <p:nvPr/>
              </p:nvSpPr>
              <p:spPr>
                <a:xfrm>
                  <a:off x="5572119" y="3583926"/>
                  <a:ext cx="66654" cy="85931"/>
                </a:xfrm>
                <a:custGeom>
                  <a:rect b="b" l="l" r="r" t="t"/>
                  <a:pathLst>
                    <a:path extrusionOk="0" h="4743" w="3679">
                      <a:moveTo>
                        <a:pt x="1" y="1"/>
                      </a:moveTo>
                      <a:lnTo>
                        <a:pt x="1"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5572119" y="3467738"/>
                  <a:ext cx="66654" cy="95842"/>
                </a:xfrm>
                <a:custGeom>
                  <a:rect b="b" l="l" r="r" t="t"/>
                  <a:pathLst>
                    <a:path extrusionOk="0" h="5290" w="3679">
                      <a:moveTo>
                        <a:pt x="1" y="0"/>
                      </a:moveTo>
                      <a:lnTo>
                        <a:pt x="1"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4"/>
                <p:cNvSpPr/>
                <p:nvPr/>
              </p:nvSpPr>
              <p:spPr>
                <a:xfrm>
                  <a:off x="5013719" y="3421484"/>
                  <a:ext cx="806790" cy="519320"/>
                </a:xfrm>
                <a:custGeom>
                  <a:rect b="b" l="l" r="r" t="t"/>
                  <a:pathLst>
                    <a:path extrusionOk="0" fill="none" h="28664" w="44531">
                      <a:moveTo>
                        <a:pt x="0" y="0"/>
                      </a:moveTo>
                      <a:lnTo>
                        <a:pt x="44530" y="0"/>
                      </a:lnTo>
                      <a:lnTo>
                        <a:pt x="44530" y="28663"/>
                      </a:lnTo>
                      <a:lnTo>
                        <a:pt x="0" y="28663"/>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
                <p:cNvSpPr/>
                <p:nvPr/>
              </p:nvSpPr>
              <p:spPr>
                <a:xfrm>
                  <a:off x="7147653" y="3689660"/>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p:nvPr/>
              </p:nvSpPr>
              <p:spPr>
                <a:xfrm>
                  <a:off x="7078263" y="3467738"/>
                  <a:ext cx="55639" cy="95842"/>
                </a:xfrm>
                <a:custGeom>
                  <a:rect b="b" l="l" r="r" t="t"/>
                  <a:pathLst>
                    <a:path extrusionOk="0" h="5290" w="3071">
                      <a:moveTo>
                        <a:pt x="1" y="0"/>
                      </a:moveTo>
                      <a:lnTo>
                        <a:pt x="1" y="5289"/>
                      </a:lnTo>
                      <a:lnTo>
                        <a:pt x="3071" y="528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4"/>
                <p:cNvSpPr/>
                <p:nvPr/>
              </p:nvSpPr>
              <p:spPr>
                <a:xfrm>
                  <a:off x="7078263" y="3583926"/>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4"/>
                <p:cNvSpPr/>
                <p:nvPr/>
              </p:nvSpPr>
              <p:spPr>
                <a:xfrm>
                  <a:off x="7147653" y="3583926"/>
                  <a:ext cx="68303" cy="85931"/>
                </a:xfrm>
                <a:custGeom>
                  <a:rect b="b" l="l" r="r" t="t"/>
                  <a:pathLst>
                    <a:path extrusionOk="0" h="4743" w="3770">
                      <a:moveTo>
                        <a:pt x="1" y="1"/>
                      </a:moveTo>
                      <a:lnTo>
                        <a:pt x="1" y="4743"/>
                      </a:lnTo>
                      <a:lnTo>
                        <a:pt x="3770" y="4743"/>
                      </a:lnTo>
                      <a:lnTo>
                        <a:pt x="377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7078263" y="3689660"/>
                  <a:ext cx="55639" cy="85931"/>
                </a:xfrm>
                <a:custGeom>
                  <a:rect b="b" l="l" r="r" t="t"/>
                  <a:pathLst>
                    <a:path extrusionOk="0" h="4743" w="3071">
                      <a:moveTo>
                        <a:pt x="1" y="1"/>
                      </a:moveTo>
                      <a:lnTo>
                        <a:pt x="1" y="4743"/>
                      </a:lnTo>
                      <a:lnTo>
                        <a:pt x="3071" y="4743"/>
                      </a:lnTo>
                      <a:lnTo>
                        <a:pt x="30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7147653" y="3467738"/>
                  <a:ext cx="68303" cy="95842"/>
                </a:xfrm>
                <a:custGeom>
                  <a:rect b="b" l="l" r="r" t="t"/>
                  <a:pathLst>
                    <a:path extrusionOk="0" h="5290" w="3770">
                      <a:moveTo>
                        <a:pt x="1" y="0"/>
                      </a:moveTo>
                      <a:lnTo>
                        <a:pt x="1" y="5289"/>
                      </a:lnTo>
                      <a:lnTo>
                        <a:pt x="3770" y="528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7078263" y="3795955"/>
                  <a:ext cx="55639" cy="110154"/>
                </a:xfrm>
                <a:custGeom>
                  <a:rect b="b" l="l" r="r" t="t"/>
                  <a:pathLst>
                    <a:path extrusionOk="0" h="6080" w="3071">
                      <a:moveTo>
                        <a:pt x="1" y="0"/>
                      </a:moveTo>
                      <a:lnTo>
                        <a:pt x="1" y="6079"/>
                      </a:lnTo>
                      <a:lnTo>
                        <a:pt x="3071" y="6079"/>
                      </a:lnTo>
                      <a:lnTo>
                        <a:pt x="30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7147653" y="3795955"/>
                  <a:ext cx="68303" cy="110154"/>
                </a:xfrm>
                <a:custGeom>
                  <a:rect b="b" l="l" r="r" t="t"/>
                  <a:pathLst>
                    <a:path extrusionOk="0" h="6080" w="3770">
                      <a:moveTo>
                        <a:pt x="1" y="0"/>
                      </a:moveTo>
                      <a:lnTo>
                        <a:pt x="1" y="6079"/>
                      </a:lnTo>
                      <a:lnTo>
                        <a:pt x="3770" y="6079"/>
                      </a:lnTo>
                      <a:lnTo>
                        <a:pt x="377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6997314" y="3795955"/>
                  <a:ext cx="67198" cy="110154"/>
                </a:xfrm>
                <a:custGeom>
                  <a:rect b="b" l="l" r="r" t="t"/>
                  <a:pathLst>
                    <a:path extrusionOk="0" h="6080" w="3709">
                      <a:moveTo>
                        <a:pt x="1" y="0"/>
                      </a:moveTo>
                      <a:lnTo>
                        <a:pt x="1" y="6079"/>
                      </a:lnTo>
                      <a:lnTo>
                        <a:pt x="3709" y="607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6997314" y="3689660"/>
                  <a:ext cx="67198" cy="85931"/>
                </a:xfrm>
                <a:custGeom>
                  <a:rect b="b" l="l" r="r" t="t"/>
                  <a:pathLst>
                    <a:path extrusionOk="0" h="4743" w="3709">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6997314" y="3583926"/>
                  <a:ext cx="67198" cy="85931"/>
                </a:xfrm>
                <a:custGeom>
                  <a:rect b="b" l="l" r="r" t="t"/>
                  <a:pathLst>
                    <a:path extrusionOk="0" h="4743" w="3709">
                      <a:moveTo>
                        <a:pt x="1" y="1"/>
                      </a:moveTo>
                      <a:lnTo>
                        <a:pt x="1" y="4743"/>
                      </a:lnTo>
                      <a:lnTo>
                        <a:pt x="3709" y="4743"/>
                      </a:lnTo>
                      <a:lnTo>
                        <a:pt x="370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4"/>
                <p:cNvSpPr/>
                <p:nvPr/>
              </p:nvSpPr>
              <p:spPr>
                <a:xfrm>
                  <a:off x="6997314" y="3467738"/>
                  <a:ext cx="67198" cy="95842"/>
                </a:xfrm>
                <a:custGeom>
                  <a:rect b="b" l="l" r="r" t="t"/>
                  <a:pathLst>
                    <a:path extrusionOk="0" h="5290" w="3709">
                      <a:moveTo>
                        <a:pt x="1" y="0"/>
                      </a:moveTo>
                      <a:lnTo>
                        <a:pt x="1" y="5289"/>
                      </a:lnTo>
                      <a:lnTo>
                        <a:pt x="3709" y="5289"/>
                      </a:lnTo>
                      <a:lnTo>
                        <a:pt x="37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7409795" y="3689660"/>
                  <a:ext cx="67741" cy="85931"/>
                </a:xfrm>
                <a:custGeom>
                  <a:rect b="b" l="l" r="r" t="t"/>
                  <a:pathLst>
                    <a:path extrusionOk="0" h="4743" w="3739">
                      <a:moveTo>
                        <a:pt x="0" y="1"/>
                      </a:moveTo>
                      <a:lnTo>
                        <a:pt x="0" y="4743"/>
                      </a:lnTo>
                      <a:lnTo>
                        <a:pt x="3739" y="4743"/>
                      </a:lnTo>
                      <a:lnTo>
                        <a:pt x="373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7340405" y="3467738"/>
                  <a:ext cx="55077" cy="95842"/>
                </a:xfrm>
                <a:custGeom>
                  <a:rect b="b" l="l" r="r" t="t"/>
                  <a:pathLst>
                    <a:path extrusionOk="0" h="5290" w="3040">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7340405" y="3583926"/>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7409795" y="3583926"/>
                  <a:ext cx="67741" cy="85931"/>
                </a:xfrm>
                <a:custGeom>
                  <a:rect b="b" l="l" r="r" t="t"/>
                  <a:pathLst>
                    <a:path extrusionOk="0" h="4743" w="3739">
                      <a:moveTo>
                        <a:pt x="0" y="1"/>
                      </a:moveTo>
                      <a:lnTo>
                        <a:pt x="0" y="4743"/>
                      </a:lnTo>
                      <a:lnTo>
                        <a:pt x="3739" y="4743"/>
                      </a:lnTo>
                      <a:lnTo>
                        <a:pt x="373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7340405" y="3689660"/>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7409795" y="3467738"/>
                  <a:ext cx="67741" cy="95842"/>
                </a:xfrm>
                <a:custGeom>
                  <a:rect b="b" l="l" r="r" t="t"/>
                  <a:pathLst>
                    <a:path extrusionOk="0" h="5290" w="3739">
                      <a:moveTo>
                        <a:pt x="0" y="0"/>
                      </a:moveTo>
                      <a:lnTo>
                        <a:pt x="0" y="5289"/>
                      </a:lnTo>
                      <a:lnTo>
                        <a:pt x="3739" y="5289"/>
                      </a:lnTo>
                      <a:lnTo>
                        <a:pt x="373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7340405" y="3795955"/>
                  <a:ext cx="55077" cy="110154"/>
                </a:xfrm>
                <a:custGeom>
                  <a:rect b="b" l="l" r="r" t="t"/>
                  <a:pathLst>
                    <a:path extrusionOk="0" h="6080" w="3040">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7409795" y="3795955"/>
                  <a:ext cx="67741" cy="110154"/>
                </a:xfrm>
                <a:custGeom>
                  <a:rect b="b" l="l" r="r" t="t"/>
                  <a:pathLst>
                    <a:path extrusionOk="0" h="6080" w="3739">
                      <a:moveTo>
                        <a:pt x="0" y="0"/>
                      </a:moveTo>
                      <a:lnTo>
                        <a:pt x="0" y="6079"/>
                      </a:lnTo>
                      <a:lnTo>
                        <a:pt x="3739" y="6079"/>
                      </a:lnTo>
                      <a:lnTo>
                        <a:pt x="373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7259456" y="3795955"/>
                  <a:ext cx="66636" cy="110154"/>
                </a:xfrm>
                <a:custGeom>
                  <a:rect b="b" l="l" r="r" t="t"/>
                  <a:pathLst>
                    <a:path extrusionOk="0" h="6080" w="3678">
                      <a:moveTo>
                        <a:pt x="0" y="0"/>
                      </a:moveTo>
                      <a:lnTo>
                        <a:pt x="0" y="6079"/>
                      </a:lnTo>
                      <a:lnTo>
                        <a:pt x="3678" y="607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7259456" y="3689660"/>
                  <a:ext cx="66636" cy="85931"/>
                </a:xfrm>
                <a:custGeom>
                  <a:rect b="b" l="l" r="r" t="t"/>
                  <a:pathLst>
                    <a:path extrusionOk="0" h="4743" w="3678">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4"/>
                <p:cNvSpPr/>
                <p:nvPr/>
              </p:nvSpPr>
              <p:spPr>
                <a:xfrm>
                  <a:off x="7259456" y="3583926"/>
                  <a:ext cx="66636" cy="85931"/>
                </a:xfrm>
                <a:custGeom>
                  <a:rect b="b" l="l" r="r" t="t"/>
                  <a:pathLst>
                    <a:path extrusionOk="0" h="4743" w="3678">
                      <a:moveTo>
                        <a:pt x="0" y="1"/>
                      </a:moveTo>
                      <a:lnTo>
                        <a:pt x="0" y="4743"/>
                      </a:lnTo>
                      <a:lnTo>
                        <a:pt x="3678" y="4743"/>
                      </a:lnTo>
                      <a:lnTo>
                        <a:pt x="36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4"/>
                <p:cNvSpPr/>
                <p:nvPr/>
              </p:nvSpPr>
              <p:spPr>
                <a:xfrm>
                  <a:off x="7259456" y="3467738"/>
                  <a:ext cx="66636" cy="95842"/>
                </a:xfrm>
                <a:custGeom>
                  <a:rect b="b" l="l" r="r" t="t"/>
                  <a:pathLst>
                    <a:path extrusionOk="0" h="5290" w="3678">
                      <a:moveTo>
                        <a:pt x="0" y="0"/>
                      </a:moveTo>
                      <a:lnTo>
                        <a:pt x="0" y="5289"/>
                      </a:lnTo>
                      <a:lnTo>
                        <a:pt x="3678" y="5289"/>
                      </a:lnTo>
                      <a:lnTo>
                        <a:pt x="367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7671375" y="3689660"/>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7601985" y="3467738"/>
                  <a:ext cx="55077" cy="95842"/>
                </a:xfrm>
                <a:custGeom>
                  <a:rect b="b" l="l" r="r" t="t"/>
                  <a:pathLst>
                    <a:path extrusionOk="0" h="5290" w="3040">
                      <a:moveTo>
                        <a:pt x="0" y="0"/>
                      </a:moveTo>
                      <a:lnTo>
                        <a:pt x="0" y="5289"/>
                      </a:lnTo>
                      <a:lnTo>
                        <a:pt x="3040" y="528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7601985" y="3583926"/>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7671375" y="3583926"/>
                  <a:ext cx="68303" cy="85931"/>
                </a:xfrm>
                <a:custGeom>
                  <a:rect b="b" l="l" r="r" t="t"/>
                  <a:pathLst>
                    <a:path extrusionOk="0" h="4743" w="3770">
                      <a:moveTo>
                        <a:pt x="0" y="1"/>
                      </a:moveTo>
                      <a:lnTo>
                        <a:pt x="0" y="4743"/>
                      </a:lnTo>
                      <a:lnTo>
                        <a:pt x="3769" y="4743"/>
                      </a:lnTo>
                      <a:lnTo>
                        <a:pt x="376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7601985" y="3689660"/>
                  <a:ext cx="55077" cy="85931"/>
                </a:xfrm>
                <a:custGeom>
                  <a:rect b="b" l="l" r="r" t="t"/>
                  <a:pathLst>
                    <a:path extrusionOk="0" h="4743" w="3040">
                      <a:moveTo>
                        <a:pt x="0" y="1"/>
                      </a:moveTo>
                      <a:lnTo>
                        <a:pt x="0" y="4743"/>
                      </a:lnTo>
                      <a:lnTo>
                        <a:pt x="3040" y="4743"/>
                      </a:lnTo>
                      <a:lnTo>
                        <a:pt x="30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7671375" y="3467738"/>
                  <a:ext cx="68303" cy="95842"/>
                </a:xfrm>
                <a:custGeom>
                  <a:rect b="b" l="l" r="r" t="t"/>
                  <a:pathLst>
                    <a:path extrusionOk="0" h="5290" w="3770">
                      <a:moveTo>
                        <a:pt x="0" y="0"/>
                      </a:moveTo>
                      <a:lnTo>
                        <a:pt x="0" y="5289"/>
                      </a:lnTo>
                      <a:lnTo>
                        <a:pt x="3769" y="528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7601985" y="3795955"/>
                  <a:ext cx="55077" cy="110154"/>
                </a:xfrm>
                <a:custGeom>
                  <a:rect b="b" l="l" r="r" t="t"/>
                  <a:pathLst>
                    <a:path extrusionOk="0" h="6080" w="3040">
                      <a:moveTo>
                        <a:pt x="0" y="0"/>
                      </a:moveTo>
                      <a:lnTo>
                        <a:pt x="0" y="6079"/>
                      </a:lnTo>
                      <a:lnTo>
                        <a:pt x="3040" y="6079"/>
                      </a:lnTo>
                      <a:lnTo>
                        <a:pt x="304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7671375" y="3795955"/>
                  <a:ext cx="68303" cy="110154"/>
                </a:xfrm>
                <a:custGeom>
                  <a:rect b="b" l="l" r="r" t="t"/>
                  <a:pathLst>
                    <a:path extrusionOk="0" h="6080" w="3770">
                      <a:moveTo>
                        <a:pt x="0" y="0"/>
                      </a:moveTo>
                      <a:lnTo>
                        <a:pt x="0" y="6079"/>
                      </a:lnTo>
                      <a:lnTo>
                        <a:pt x="3769" y="6079"/>
                      </a:lnTo>
                      <a:lnTo>
                        <a:pt x="376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4"/>
                <p:cNvSpPr/>
                <p:nvPr/>
              </p:nvSpPr>
              <p:spPr>
                <a:xfrm>
                  <a:off x="7521018" y="3795955"/>
                  <a:ext cx="66654" cy="110154"/>
                </a:xfrm>
                <a:custGeom>
                  <a:rect b="b" l="l" r="r" t="t"/>
                  <a:pathLst>
                    <a:path extrusionOk="0" h="6080" w="3679">
                      <a:moveTo>
                        <a:pt x="1" y="0"/>
                      </a:moveTo>
                      <a:lnTo>
                        <a:pt x="1" y="6079"/>
                      </a:lnTo>
                      <a:lnTo>
                        <a:pt x="3679" y="607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4"/>
                <p:cNvSpPr/>
                <p:nvPr/>
              </p:nvSpPr>
              <p:spPr>
                <a:xfrm>
                  <a:off x="7521018" y="3689660"/>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7521018" y="3583926"/>
                  <a:ext cx="66654" cy="85931"/>
                </a:xfrm>
                <a:custGeom>
                  <a:rect b="b" l="l" r="r" t="t"/>
                  <a:pathLst>
                    <a:path extrusionOk="0" h="4743" w="3679">
                      <a:moveTo>
                        <a:pt x="1" y="1"/>
                      </a:moveTo>
                      <a:lnTo>
                        <a:pt x="1" y="4743"/>
                      </a:lnTo>
                      <a:lnTo>
                        <a:pt x="3679" y="4743"/>
                      </a:lnTo>
                      <a:lnTo>
                        <a:pt x="3679"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7521018" y="3467738"/>
                  <a:ext cx="66654" cy="95842"/>
                </a:xfrm>
                <a:custGeom>
                  <a:rect b="b" l="l" r="r" t="t"/>
                  <a:pathLst>
                    <a:path extrusionOk="0" h="5290" w="3679">
                      <a:moveTo>
                        <a:pt x="1" y="0"/>
                      </a:moveTo>
                      <a:lnTo>
                        <a:pt x="1" y="5289"/>
                      </a:lnTo>
                      <a:lnTo>
                        <a:pt x="3679" y="5289"/>
                      </a:lnTo>
                      <a:lnTo>
                        <a:pt x="367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6963180" y="3421484"/>
                  <a:ext cx="806229" cy="519320"/>
                </a:xfrm>
                <a:custGeom>
                  <a:rect b="b" l="l" r="r" t="t"/>
                  <a:pathLst>
                    <a:path extrusionOk="0" fill="none" h="28664" w="44500">
                      <a:moveTo>
                        <a:pt x="0" y="0"/>
                      </a:moveTo>
                      <a:lnTo>
                        <a:pt x="44499" y="0"/>
                      </a:lnTo>
                      <a:lnTo>
                        <a:pt x="44499" y="28663"/>
                      </a:lnTo>
                      <a:lnTo>
                        <a:pt x="0" y="28663"/>
                      </a:lnTo>
                      <a:close/>
                    </a:path>
                  </a:pathLst>
                </a:custGeom>
                <a:solidFill>
                  <a:srgbClr val="FFFFFF"/>
                </a:solidFill>
                <a:ln cap="rnd" cmpd="sng" w="98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34"/>
              <p:cNvSpPr/>
              <p:nvPr/>
            </p:nvSpPr>
            <p:spPr>
              <a:xfrm>
                <a:off x="4441801" y="2007508"/>
                <a:ext cx="595052" cy="190816"/>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4088914" y="2315603"/>
                <a:ext cx="348902" cy="111927"/>
              </a:xfrm>
              <a:custGeom>
                <a:rect b="b" l="l" r="r" t="t"/>
                <a:pathLst>
                  <a:path extrusionOk="0" fill="none" h="12777" w="39829">
                    <a:moveTo>
                      <a:pt x="467" y="12777"/>
                    </a:moveTo>
                    <a:lnTo>
                      <a:pt x="39829" y="12777"/>
                    </a:lnTo>
                    <a:cubicBezTo>
                      <a:pt x="39829" y="12777"/>
                      <a:pt x="38761" y="11976"/>
                      <a:pt x="37794" y="11376"/>
                    </a:cubicBezTo>
                    <a:cubicBezTo>
                      <a:pt x="36860" y="10742"/>
                      <a:pt x="35292" y="11376"/>
                      <a:pt x="34525" y="11376"/>
                    </a:cubicBezTo>
                    <a:cubicBezTo>
                      <a:pt x="33758" y="11376"/>
                      <a:pt x="33724" y="10408"/>
                      <a:pt x="32023" y="9341"/>
                    </a:cubicBezTo>
                    <a:cubicBezTo>
                      <a:pt x="30288" y="8240"/>
                      <a:pt x="28454" y="9941"/>
                      <a:pt x="27053" y="9641"/>
                    </a:cubicBezTo>
                    <a:cubicBezTo>
                      <a:pt x="25652" y="9341"/>
                      <a:pt x="26419" y="7139"/>
                      <a:pt x="24718" y="6072"/>
                    </a:cubicBezTo>
                    <a:cubicBezTo>
                      <a:pt x="23017" y="5004"/>
                      <a:pt x="22550" y="6706"/>
                      <a:pt x="20815" y="5605"/>
                    </a:cubicBezTo>
                    <a:cubicBezTo>
                      <a:pt x="19114" y="4504"/>
                      <a:pt x="20815" y="1"/>
                      <a:pt x="14444" y="134"/>
                    </a:cubicBezTo>
                    <a:cubicBezTo>
                      <a:pt x="8073" y="301"/>
                      <a:pt x="7772" y="4671"/>
                      <a:pt x="7772" y="4671"/>
                    </a:cubicBezTo>
                    <a:cubicBezTo>
                      <a:pt x="3102" y="6672"/>
                      <a:pt x="5437" y="8707"/>
                      <a:pt x="4804" y="9474"/>
                    </a:cubicBezTo>
                    <a:cubicBezTo>
                      <a:pt x="4203" y="10241"/>
                      <a:pt x="3403" y="9474"/>
                      <a:pt x="1701" y="10408"/>
                    </a:cubicBezTo>
                    <a:cubicBezTo>
                      <a:pt x="0" y="11342"/>
                      <a:pt x="467" y="12777"/>
                      <a:pt x="467" y="12777"/>
                    </a:cubicBezTo>
                    <a:close/>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 name="Google Shape;1091;p34"/>
            <p:cNvSpPr/>
            <p:nvPr/>
          </p:nvSpPr>
          <p:spPr>
            <a:xfrm>
              <a:off x="5903050" y="2478648"/>
              <a:ext cx="303388" cy="86351"/>
            </a:xfrm>
            <a:custGeom>
              <a:rect b="b" l="l" r="r" t="t"/>
              <a:pathLst>
                <a:path extrusionOk="0" fill="none" h="22784" w="71051">
                  <a:moveTo>
                    <a:pt x="53038" y="22784"/>
                  </a:moveTo>
                  <a:lnTo>
                    <a:pt x="70217" y="22784"/>
                  </a:lnTo>
                  <a:cubicBezTo>
                    <a:pt x="70217" y="22784"/>
                    <a:pt x="71051" y="20249"/>
                    <a:pt x="68015" y="18581"/>
                  </a:cubicBezTo>
                  <a:cubicBezTo>
                    <a:pt x="64980" y="16913"/>
                    <a:pt x="63579" y="18281"/>
                    <a:pt x="62478" y="16913"/>
                  </a:cubicBezTo>
                  <a:cubicBezTo>
                    <a:pt x="61344" y="15512"/>
                    <a:pt x="65514" y="11909"/>
                    <a:pt x="57208" y="8307"/>
                  </a:cubicBezTo>
                  <a:cubicBezTo>
                    <a:pt x="57208" y="8307"/>
                    <a:pt x="56641" y="501"/>
                    <a:pt x="45266" y="268"/>
                  </a:cubicBezTo>
                  <a:cubicBezTo>
                    <a:pt x="33891" y="1"/>
                    <a:pt x="36927" y="8040"/>
                    <a:pt x="33891" y="10008"/>
                  </a:cubicBezTo>
                  <a:cubicBezTo>
                    <a:pt x="30856" y="11943"/>
                    <a:pt x="29988" y="8874"/>
                    <a:pt x="26953" y="10842"/>
                  </a:cubicBezTo>
                  <a:cubicBezTo>
                    <a:pt x="23884" y="12777"/>
                    <a:pt x="25285" y="16680"/>
                    <a:pt x="22783" y="17213"/>
                  </a:cubicBezTo>
                  <a:cubicBezTo>
                    <a:pt x="20281" y="17747"/>
                    <a:pt x="16946" y="14711"/>
                    <a:pt x="13877" y="16680"/>
                  </a:cubicBezTo>
                  <a:cubicBezTo>
                    <a:pt x="10841" y="18614"/>
                    <a:pt x="10841" y="20282"/>
                    <a:pt x="9440" y="20282"/>
                  </a:cubicBezTo>
                  <a:cubicBezTo>
                    <a:pt x="8039" y="20282"/>
                    <a:pt x="5271" y="19148"/>
                    <a:pt x="3603" y="20282"/>
                  </a:cubicBezTo>
                  <a:cubicBezTo>
                    <a:pt x="1935" y="21383"/>
                    <a:pt x="0" y="22784"/>
                    <a:pt x="0" y="22784"/>
                  </a:cubicBezTo>
                  <a:lnTo>
                    <a:pt x="49502" y="22784"/>
                  </a:lnTo>
                </a:path>
              </a:pathLst>
            </a:custGeom>
            <a:noFill/>
            <a:ln cap="flat" cmpd="sng" w="10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Renewable Energy Infographics by Slidesgo">
  <a:themeElements>
    <a:clrScheme name="Simple Light">
      <a:dk1>
        <a:srgbClr val="000000"/>
      </a:dk1>
      <a:lt1>
        <a:srgbClr val="FFFFFF"/>
      </a:lt1>
      <a:dk2>
        <a:srgbClr val="7474F3"/>
      </a:dk2>
      <a:lt2>
        <a:srgbClr val="FFFFFF"/>
      </a:lt2>
      <a:accent1>
        <a:srgbClr val="61BC9B"/>
      </a:accent1>
      <a:accent2>
        <a:srgbClr val="B9DB82"/>
      </a:accent2>
      <a:accent3>
        <a:srgbClr val="D9D9D9"/>
      </a:accent3>
      <a:accent4>
        <a:srgbClr val="F3AC3D"/>
      </a:accent4>
      <a:accent5>
        <a:srgbClr val="A7E3F7"/>
      </a:accent5>
      <a:accent6>
        <a:srgbClr val="DE4C5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